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F86"/>
    <a:srgbClr val="1C4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3276E-E03E-4029-83F2-1B1E25B74C3B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1999-3CB1-42B2-B732-4D80BA957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6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3176583" y="62960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900" b="1" i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err="1" smtClean="0"/>
              <a:t>UzAuto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3176583" y="62960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900" b="1" i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err="1" smtClean="0"/>
              <a:t>UzAuto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3176583" y="62960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900" b="1" i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err="1" smtClean="0"/>
              <a:t>UzAuto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D6DEA-235F-4117-9A00-D88490823C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C134-E79F-48A3-832F-27957BBC18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33345" y="857232"/>
            <a:ext cx="8463022" cy="1588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85720" y="214290"/>
            <a:ext cx="6070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굴림" charset="-127"/>
                <a:cs typeface="Arial" pitchFamily="34" charset="0"/>
              </a:rPr>
              <a:t>              Investment projects of Uzbekistan Poultry Association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49" name="Rettangolo arrotondato 31"/>
          <p:cNvSpPr/>
          <p:nvPr/>
        </p:nvSpPr>
        <p:spPr bwMode="auto">
          <a:xfrm>
            <a:off x="3923928" y="1071700"/>
            <a:ext cx="2736303" cy="7011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Broiler Progenitor Herd of ROSS-308 </a:t>
            </a:r>
            <a:endParaRPr lang="it-IT" sz="1400" b="1" dirty="0">
              <a:solidFill>
                <a:schemeClr val="bg1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50181" name="Picture 5" descr="C:\Users\Admin\Desktop\убойный це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23882"/>
            <a:ext cx="1375675" cy="104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052736"/>
            <a:ext cx="298767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ttangolo arrotondato 31"/>
          <p:cNvSpPr/>
          <p:nvPr/>
        </p:nvSpPr>
        <p:spPr bwMode="auto">
          <a:xfrm>
            <a:off x="339397" y="2121497"/>
            <a:ext cx="2880320" cy="58742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Project </a:t>
            </a:r>
            <a:r>
              <a:rPr lang="it-IT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Location </a:t>
            </a:r>
            <a:endParaRPr lang="it-IT" sz="1400" b="1" dirty="0">
              <a:solidFill>
                <a:schemeClr val="bg1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1" name="Rettangolo arrotondato 31"/>
          <p:cNvSpPr/>
          <p:nvPr/>
        </p:nvSpPr>
        <p:spPr bwMode="auto">
          <a:xfrm>
            <a:off x="3923927" y="2121498"/>
            <a:ext cx="2736303" cy="5874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Jizzak 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Region </a:t>
            </a:r>
            <a:endParaRPr lang="it-IT" sz="1400" b="1" dirty="0">
              <a:solidFill>
                <a:schemeClr val="bg1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50184" name="Picture 8" descr="C:\Users\Admin\Desktop\локац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121309"/>
            <a:ext cx="1375675" cy="87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3347864" y="134076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018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13" y="2211562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6" name="Picture 10" descr="C:\Users\Admin\Desktop\png-clipart-cost-computer-icons-management-business-business-saving-tex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89141"/>
            <a:ext cx="908138" cy="9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ttangolo arrotondato 31"/>
          <p:cNvSpPr/>
          <p:nvPr/>
        </p:nvSpPr>
        <p:spPr bwMode="auto">
          <a:xfrm>
            <a:off x="438116" y="4167330"/>
            <a:ext cx="1037540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PROJECT COST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10,0 </a:t>
            </a: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mln. $</a:t>
            </a:r>
            <a:r>
              <a:rPr lang="it-IT" sz="11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endParaRPr lang="it-IT" sz="1100" b="1" dirty="0">
              <a:solidFill>
                <a:srgbClr val="FF0000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50188" name="Picture 12" descr="C:\Users\Admin\Desktop\investment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228" y="3180125"/>
            <a:ext cx="936103" cy="98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ttangolo arrotondato 31"/>
          <p:cNvSpPr/>
          <p:nvPr/>
        </p:nvSpPr>
        <p:spPr bwMode="auto">
          <a:xfrm>
            <a:off x="1619672" y="4176848"/>
            <a:ext cx="1054659" cy="10796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NEED FOR FOREIGN DIRECT INVESTMENT</a:t>
            </a:r>
            <a:r>
              <a:rPr lang="ru-RU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5</a:t>
            </a:r>
            <a:r>
              <a:rPr lang="ru-RU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,0</a:t>
            </a:r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-6,0 </a:t>
            </a:r>
            <a:r>
              <a:rPr lang="ru-RU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mln. $</a:t>
            </a:r>
            <a:endParaRPr lang="it-IT" sz="800" b="1" dirty="0">
              <a:solidFill>
                <a:srgbClr val="FF0000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50190" name="Picture 14" descr="C:\Users\Admin\Desktop\вклад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268" y="3155909"/>
            <a:ext cx="102939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Rettangolo arrotondato 31"/>
          <p:cNvSpPr/>
          <p:nvPr/>
        </p:nvSpPr>
        <p:spPr bwMode="auto">
          <a:xfrm>
            <a:off x="2766269" y="4167330"/>
            <a:ext cx="1029394" cy="109075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5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PROJECT INITIATOR`S CONTRIBUTION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5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25-30</a:t>
            </a:r>
            <a:r>
              <a:rPr lang="en-US" sz="75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%</a:t>
            </a:r>
            <a:r>
              <a:rPr lang="it-IT" sz="75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endParaRPr lang="it-IT" sz="750" b="1" dirty="0">
              <a:solidFill>
                <a:srgbClr val="FF0000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19" name="Rettangolo arrotondato 31"/>
          <p:cNvSpPr/>
          <p:nvPr/>
        </p:nvSpPr>
        <p:spPr bwMode="auto">
          <a:xfrm>
            <a:off x="3923928" y="4176848"/>
            <a:ext cx="1024340" cy="10835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AVERAGE ANNUAL PRODUCTION  </a:t>
            </a:r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5 </a:t>
            </a:r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mln. </a:t>
            </a:r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Incubation eggs</a:t>
            </a:r>
            <a:endParaRPr lang="it-IT" sz="800" b="1" dirty="0">
              <a:solidFill>
                <a:srgbClr val="FF0000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1028" name="Picture 4" descr="C:\Users\Admin\Desktop\kisspng-industry-businessperson-labor-industrail-workers-and-engineers-5ab5e759110410.5467809915218706810697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142683"/>
            <a:ext cx="952332" cy="102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esktop\доход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016" y="3168813"/>
            <a:ext cx="1067099" cy="9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ttangolo arrotondato 31"/>
          <p:cNvSpPr/>
          <p:nvPr/>
        </p:nvSpPr>
        <p:spPr bwMode="auto">
          <a:xfrm>
            <a:off x="5049017" y="4176848"/>
            <a:ext cx="1107159" cy="10851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ANNUAL AVERAGE SALES PROFIT              </a:t>
            </a: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13,0 </a:t>
            </a: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MLN. $</a:t>
            </a:r>
            <a:endParaRPr lang="it-IT" sz="900" b="1" dirty="0">
              <a:solidFill>
                <a:srgbClr val="FF0000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1031" name="Picture 7" descr="C:\Users\Admin\Desktop\LOGO-Parranda1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17809"/>
            <a:ext cx="1216025" cy="40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\Desktop\kisspng-money-bag-clip-art-book-bag-clipart-5aa90ed3b7a593.991418261521028819752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07" y="3142683"/>
            <a:ext cx="1143205" cy="109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ttangolo arrotondato 31"/>
          <p:cNvSpPr/>
          <p:nvPr/>
        </p:nvSpPr>
        <p:spPr bwMode="auto">
          <a:xfrm>
            <a:off x="6273153" y="4168148"/>
            <a:ext cx="1107159" cy="10851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ANNUAL NET PROFIT              </a:t>
            </a: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1,8 </a:t>
            </a: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MLN. $</a:t>
            </a:r>
            <a:endParaRPr lang="it-IT" sz="900" b="1" dirty="0">
              <a:solidFill>
                <a:srgbClr val="FF0000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1033" name="Picture 9" descr="C:\Users\Admin\Desktop\kisspng-export-computer-icons-international-trade-clip-art-export-cliparts-5ab203835095d4.581074311521615747330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58530"/>
            <a:ext cx="1360041" cy="117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tangolo arrotondato 31"/>
          <p:cNvSpPr/>
          <p:nvPr/>
        </p:nvSpPr>
        <p:spPr bwMode="auto">
          <a:xfrm>
            <a:off x="7518159" y="4182979"/>
            <a:ext cx="1107159" cy="10851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EXPORT  </a:t>
            </a: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CIS countries and AFGANISTAN +</a:t>
            </a:r>
            <a:r>
              <a:rPr lang="en-US" sz="9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1" charset="-128"/>
                <a:cs typeface="Arial" pitchFamily="34" charset="0"/>
              </a:rPr>
              <a:t>50%</a:t>
            </a:r>
            <a:endParaRPr lang="it-IT" sz="900" b="1" dirty="0">
              <a:solidFill>
                <a:srgbClr val="FF0000"/>
              </a:solidFill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9551" y="5517232"/>
            <a:ext cx="2680165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EXISTING LAND FOR PROJECT</a:t>
            </a:r>
            <a:endParaRPr lang="ru-RU" b="1" dirty="0"/>
          </a:p>
        </p:txBody>
      </p:sp>
      <p:sp>
        <p:nvSpPr>
          <p:cNvPr id="39" name="Овал 38"/>
          <p:cNvSpPr/>
          <p:nvPr/>
        </p:nvSpPr>
        <p:spPr>
          <a:xfrm>
            <a:off x="3501703" y="5517232"/>
            <a:ext cx="2510458" cy="82391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EXISTING INFRASTRUCTURE</a:t>
            </a:r>
            <a:endParaRPr lang="ru-RU" sz="1600" b="1" dirty="0"/>
          </a:p>
        </p:txBody>
      </p:sp>
      <p:sp>
        <p:nvSpPr>
          <p:cNvPr id="42" name="Овал 41"/>
          <p:cNvSpPr/>
          <p:nvPr/>
        </p:nvSpPr>
        <p:spPr>
          <a:xfrm>
            <a:off x="6269099" y="5517232"/>
            <a:ext cx="2510458" cy="82391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NEW WORKERS ENGAGED </a:t>
            </a:r>
            <a:r>
              <a:rPr lang="en-US" sz="1600" b="1" dirty="0" smtClean="0"/>
              <a:t>(+100)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4826501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.11.28_ Презентация по навесной и прицепной техник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81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2012.11.28_ Презентация по навесной и прицепной технике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 автомобильной промышленности  Узбекистана</dc:title>
  <dc:creator>Nodir Murathodjaev</dc:creator>
  <cp:lastModifiedBy>Admin</cp:lastModifiedBy>
  <cp:revision>86</cp:revision>
  <dcterms:created xsi:type="dcterms:W3CDTF">2013-01-29T09:28:23Z</dcterms:created>
  <dcterms:modified xsi:type="dcterms:W3CDTF">2021-08-23T05:28:44Z</dcterms:modified>
</cp:coreProperties>
</file>