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204" y="78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/>
          <a:lstStyle/>
          <a:p>
            <a:r>
              <a:rPr lang="ru-RU" sz="1050" b="1" dirty="0"/>
              <a:t>Будет уточнено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42" y="431007"/>
            <a:ext cx="6964158" cy="654306"/>
          </a:xfrm>
        </p:spPr>
        <p:txBody>
          <a:bodyPr/>
          <a:lstStyle/>
          <a:p>
            <a:r>
              <a:rPr lang="ru-RU" dirty="0"/>
              <a:t>Производство полиэстера </a:t>
            </a:r>
            <a:r>
              <a:rPr lang="ru-RU"/>
              <a:t>и микро-полиэстера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26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/>
          <a:lstStyle/>
          <a:p>
            <a:r>
              <a:rPr lang="ru-RU" dirty="0"/>
              <a:t>31</a:t>
            </a:r>
            <a:r>
              <a:rPr lang="en-US" dirty="0"/>
              <a:t> </a:t>
            </a:r>
            <a:r>
              <a:rPr lang="ru-RU" dirty="0" err="1"/>
              <a:t>тыс.тонн</a:t>
            </a:r>
            <a:r>
              <a:rPr lang="ru-RU" dirty="0"/>
              <a:t> 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5,4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1,6</a:t>
            </a:r>
            <a:r>
              <a:rPr lang="en-US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102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2</a:t>
            </a:r>
            <a:r>
              <a:rPr lang="en-US" dirty="0"/>
              <a:t>2,9</a:t>
            </a:r>
            <a:r>
              <a:rPr lang="ru-RU" dirty="0"/>
              <a:t>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5" y="3349735"/>
            <a:ext cx="2177681" cy="548274"/>
          </a:xfrm>
        </p:spPr>
        <p:txBody>
          <a:bodyPr/>
          <a:lstStyle/>
          <a:p>
            <a:r>
              <a:rPr lang="ru-RU" dirty="0"/>
              <a:t>Андижанская область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43079" y="4251741"/>
            <a:ext cx="1790011" cy="403646"/>
          </a:xfrm>
        </p:spPr>
        <p:txBody>
          <a:bodyPr/>
          <a:lstStyle/>
          <a:p>
            <a:r>
              <a:rPr lang="ru-RU" dirty="0"/>
              <a:t>Экспорт: 20%</a:t>
            </a:r>
          </a:p>
          <a:p>
            <a:r>
              <a:rPr lang="ru-RU" dirty="0"/>
              <a:t>Местный рынок: 80%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Будет уточнено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/>
          <a:lstStyle/>
          <a:p>
            <a:r>
              <a:rPr lang="en-US" dirty="0"/>
              <a:t>info@fargona.uz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ru-RU" dirty="0"/>
              <a:t>73 2439191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69C010C-6516-4757-A5F1-F3E5DF3F963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1" r="20921"/>
          <a:stretch>
            <a:fillRect/>
          </a:stretch>
        </p:blipFill>
        <p:spPr/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AA6346B-E21B-44DF-A2BD-7FA06BB36DD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FA9A90D-BC63-4A7C-A9A3-204CFCD3C62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1725</TotalTime>
  <Words>52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полиэстера и микро-полиэстера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Askarov Abdurauf</cp:lastModifiedBy>
  <cp:revision>144</cp:revision>
  <cp:lastPrinted>2020-03-12T04:24:27Z</cp:lastPrinted>
  <dcterms:created xsi:type="dcterms:W3CDTF">2020-02-19T03:11:15Z</dcterms:created>
  <dcterms:modified xsi:type="dcterms:W3CDTF">2021-02-14T08:37:00Z</dcterms:modified>
</cp:coreProperties>
</file>