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04" y="7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r>
              <a:rPr lang="en-US" sz="1050" b="1" dirty="0" err="1"/>
              <a:t>Angor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534" y="497873"/>
            <a:ext cx="6454702" cy="458111"/>
          </a:xfrm>
        </p:spPr>
        <p:txBody>
          <a:bodyPr/>
          <a:lstStyle/>
          <a:p>
            <a:pPr fontAlgn="ctr"/>
            <a:r>
              <a:rPr lang="en-US" dirty="0"/>
              <a:t>Polyester and micro</a:t>
            </a:r>
            <a:r>
              <a:rPr lang="ru-RU"/>
              <a:t>-</a:t>
            </a:r>
            <a:r>
              <a:rPr lang="en-US"/>
              <a:t>polyester </a:t>
            </a:r>
            <a:r>
              <a:rPr lang="en-US" dirty="0"/>
              <a:t>production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26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31 thousand tons per year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</p:spPr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5,4</a:t>
            </a:r>
            <a:r>
              <a:rPr lang="en-US" dirty="0"/>
              <a:t> %</a:t>
            </a:r>
          </a:p>
          <a:p>
            <a:r>
              <a:rPr lang="en-US" dirty="0"/>
              <a:t>NPV: $</a:t>
            </a:r>
            <a:r>
              <a:rPr lang="ru-RU" dirty="0"/>
              <a:t>1,6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102</a:t>
            </a:r>
            <a:r>
              <a:rPr lang="en-US" dirty="0"/>
              <a:t>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22,9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Andijan region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20%</a:t>
            </a:r>
          </a:p>
          <a:p>
            <a:r>
              <a:rPr lang="en-US"/>
              <a:t>Local market: 80%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4087" y="6092622"/>
            <a:ext cx="1510328" cy="182557"/>
          </a:xfrm>
        </p:spPr>
        <p:txBody>
          <a:bodyPr/>
          <a:lstStyle/>
          <a:p>
            <a:r>
              <a:rPr lang="en-US" dirty="0"/>
              <a:t>durbek.88@gmail.com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ru-RU" dirty="0"/>
              <a:t>76</a:t>
            </a:r>
            <a:r>
              <a:rPr lang="en-US" dirty="0"/>
              <a:t> </a:t>
            </a:r>
            <a:r>
              <a:rPr lang="ru-RU" dirty="0"/>
              <a:t>3122069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A9C02C8-6B68-4909-B84F-8FF579B6100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1" r="20921"/>
          <a:stretch>
            <a:fillRect/>
          </a:stretch>
        </p:blipFill>
        <p:spPr/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06AC0C4-B961-496A-9ABB-43BF1F8E34C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EBD7F92-9910-4C9E-A924-FAB8AC4E699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54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Polyester and micro-polyester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Askarov Abdurauf</cp:lastModifiedBy>
  <cp:revision>118</cp:revision>
  <cp:lastPrinted>2020-02-19T12:33:34Z</cp:lastPrinted>
  <dcterms:created xsi:type="dcterms:W3CDTF">2020-02-19T03:11:15Z</dcterms:created>
  <dcterms:modified xsi:type="dcterms:W3CDTF">2021-02-14T08:37:02Z</dcterms:modified>
</cp:coreProperties>
</file>