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uz-Cyrl-UZ" sz="1050" b="1" dirty="0"/>
              <a:t>города </a:t>
            </a:r>
            <a:r>
              <a:rPr lang="ru-RU" sz="1050" b="1" dirty="0"/>
              <a:t>Бекабад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21" y="97660"/>
            <a:ext cx="8206127" cy="512725"/>
          </a:xfrm>
        </p:spPr>
        <p:txBody>
          <a:bodyPr/>
          <a:lstStyle/>
          <a:p>
            <a:r>
              <a:rPr lang="ru-RU" sz="1800" dirty="0"/>
              <a:t>Переработка кожи и производство готовой продукции (обувь, верхняя одежда и др.)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4395" y="644373"/>
            <a:ext cx="7265940" cy="1265250"/>
          </a:xfrm>
        </p:spPr>
        <p:txBody>
          <a:bodyPr/>
          <a:lstStyle/>
          <a:p>
            <a:r>
              <a:rPr lang="ru-RU" sz="1300" b="1" dirty="0"/>
              <a:t>Производство кожаных изделий является растущим бизнесом в Узбекистане с его собственной ресурсной базой и историческим потенциалом. Запрос на создание современной технологической фабрики по производству изделий из кожи (курток, обуви, аксессуаров и т. д.), Поддерживаемый устойчивым местным рынком, а также возможностями экспорта на соседние рынки. Наличие квалифицированного персонала и ресурсной базы. Низкие эксплуатационные расходы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$5</a:t>
            </a:r>
            <a:r>
              <a:rPr lang="en-US" dirty="0"/>
              <a:t>.</a:t>
            </a:r>
            <a:r>
              <a:rPr lang="ru-RU" dirty="0"/>
              <a:t>8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330</a:t>
            </a:r>
            <a:r>
              <a:rPr lang="en-US" dirty="0"/>
              <a:t>’000 </a:t>
            </a:r>
            <a:r>
              <a:rPr lang="ru-RU" dirty="0"/>
              <a:t>штук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21</a:t>
            </a:r>
            <a:r>
              <a:rPr lang="en-US" dirty="0"/>
              <a:t>.</a:t>
            </a:r>
            <a:r>
              <a:rPr lang="ru-RU" dirty="0"/>
              <a:t>9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5</a:t>
            </a:r>
            <a:r>
              <a:rPr lang="en-US" dirty="0"/>
              <a:t>.</a:t>
            </a:r>
            <a:r>
              <a:rPr lang="ru-RU" dirty="0"/>
              <a:t>3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39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$5</a:t>
            </a:r>
            <a:r>
              <a:rPr lang="en-US" dirty="0"/>
              <a:t>.</a:t>
            </a:r>
            <a:r>
              <a:rPr lang="ru-RU" dirty="0"/>
              <a:t>8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36010"/>
            <a:ext cx="2177681" cy="548274"/>
          </a:xfrm>
        </p:spPr>
        <p:txBody>
          <a:bodyPr/>
          <a:lstStyle/>
          <a:p>
            <a:r>
              <a:rPr lang="ru-RU" dirty="0"/>
              <a:t>Ташкентская область, </a:t>
            </a:r>
            <a:endParaRPr lang="en-US" dirty="0"/>
          </a:p>
          <a:p>
            <a:r>
              <a:rPr lang="ru-RU" dirty="0"/>
              <a:t>город Бекабад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92622" y="4224166"/>
            <a:ext cx="2056199" cy="403646"/>
          </a:xfrm>
        </p:spPr>
        <p:txBody>
          <a:bodyPr/>
          <a:lstStyle/>
          <a:p>
            <a:r>
              <a:rPr lang="ru-RU" dirty="0"/>
              <a:t>Экспорт: 50%</a:t>
            </a:r>
          </a:p>
          <a:p>
            <a:r>
              <a:rPr lang="ru-RU" dirty="0"/>
              <a:t>Внутренний рынок: 50%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59230" y="6096174"/>
            <a:ext cx="1540216" cy="202240"/>
          </a:xfrm>
        </p:spPr>
        <p:txBody>
          <a:bodyPr/>
          <a:lstStyle/>
          <a:p>
            <a:r>
              <a:rPr lang="en-US" dirty="0"/>
              <a:t>bekobod.sh@umail.uz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r>
              <a:rPr lang="en-US" dirty="0"/>
              <a:t>+99</a:t>
            </a:r>
            <a:r>
              <a:rPr lang="ru-RU" dirty="0"/>
              <a:t>371 1509346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5F1C061A-E3AE-4FAA-9246-76491BCB48D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" b="36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93698AB-E11A-4752-A6D1-DAACE87F0DD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" b="230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D35E3272-F94C-42D2-B160-906BFED1AD2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r="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1857</TotalTime>
  <Words>133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Переработка кожи и производство готовой продукции (обувь, верхняя одежда и др.)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179</cp:revision>
  <cp:lastPrinted>2020-03-12T04:24:27Z</cp:lastPrinted>
  <dcterms:created xsi:type="dcterms:W3CDTF">2020-02-19T03:11:15Z</dcterms:created>
  <dcterms:modified xsi:type="dcterms:W3CDTF">2020-07-07T06:59:25Z</dcterms:modified>
</cp:coreProperties>
</file>