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2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4780"/>
            <a:ext cx="2135981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4779"/>
            <a:ext cx="6284119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5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0212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7"/>
            <a:ext cx="401193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1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4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1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3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591" y="731520"/>
            <a:ext cx="5426842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2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2198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39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B088267-EC1A-4898-893B-11BCFDEA53A7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B5D2C72E-C83A-479D-83D6-75C30AB52E11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51454D2-44FF-4BB3-9E8E-545A52BBDE0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3CA900A3-C807-4C6A-8E56-56799DD90478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6039EF64-1E33-40C5-89D1-A0E788048E3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3131A035-7AEE-428D-8E3B-C4E03637784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CB6FB636-0E0D-476F-977F-EBF5B8800C7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F5C79AEB-F1D6-4848-A305-C65AF0A17A8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99071A0-F43A-4927-910E-6DBFB081A095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481DDA32-666B-4EED-87D4-597A0E084F79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893D7775-F099-40A2-9734-B8A5A47ED4C0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A76023A5-2FC9-4280-9783-A55881856EF5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3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576390"/>
            <a:ext cx="7404450" cy="81593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Production of cotton fiber and other products by processing raw cotton</a:t>
            </a: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ru-RU" sz="1000" dirty="0"/>
              <a:t>15 </a:t>
            </a:r>
            <a:r>
              <a:rPr lang="en-US" sz="1000" dirty="0"/>
              <a:t>thousand tons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71025" y="4268748"/>
            <a:ext cx="1570037" cy="4036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IRR: 10,0 %</a:t>
            </a:r>
          </a:p>
          <a:p>
            <a:r>
              <a:rPr lang="en-US" dirty="0"/>
              <a:t>   NPV: $ 2,1 million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3" y="5149873"/>
            <a:ext cx="1570037" cy="403646"/>
          </a:xfrm>
        </p:spPr>
        <p:txBody>
          <a:bodyPr/>
          <a:lstStyle/>
          <a:p>
            <a:r>
              <a:rPr lang="en-US" dirty="0"/>
              <a:t>75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3" y="2614796"/>
            <a:ext cx="1570037" cy="403646"/>
          </a:xfrm>
        </p:spPr>
        <p:txBody>
          <a:bodyPr>
            <a:normAutofit/>
          </a:bodyPr>
          <a:lstStyle/>
          <a:p>
            <a:r>
              <a:rPr lang="en-US" dirty="0"/>
              <a:t>$ </a:t>
            </a:r>
            <a:r>
              <a:rPr lang="ru-RU" dirty="0"/>
              <a:t>8,1 </a:t>
            </a:r>
            <a:r>
              <a:rPr lang="en-US" dirty="0"/>
              <a:t>mill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76142" y="3288973"/>
            <a:ext cx="1570037" cy="403646"/>
          </a:xfrm>
        </p:spPr>
        <p:txBody>
          <a:bodyPr/>
          <a:lstStyle/>
          <a:p>
            <a:r>
              <a:rPr lang="en-US" dirty="0"/>
              <a:t>All regions of Uzbekistan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7" y="4246889"/>
            <a:ext cx="1570037" cy="4036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20%</a:t>
            </a:r>
          </a:p>
          <a:p>
            <a:r>
              <a:rPr lang="en-US" dirty="0"/>
              <a:t>Local market: 8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48617" y="5235104"/>
            <a:ext cx="1570037" cy="403646"/>
          </a:xfrm>
        </p:spPr>
        <p:txBody>
          <a:bodyPr/>
          <a:lstStyle/>
          <a:p>
            <a:r>
              <a:rPr lang="en-US" dirty="0"/>
              <a:t>To be clarified</a:t>
            </a: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640591" y="6069131"/>
            <a:ext cx="1570037" cy="4036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endParaRPr lang="ru-RU" b="1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93AA4A-3061-4964-B5E6-A11B77FB1743}"/>
              </a:ext>
            </a:extLst>
          </p:cNvPr>
          <p:cNvSpPr/>
          <p:nvPr/>
        </p:nvSpPr>
        <p:spPr>
          <a:xfrm>
            <a:off x="4940023" y="2562601"/>
            <a:ext cx="6976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$ </a:t>
            </a:r>
            <a:r>
              <a:rPr lang="ru-RU" sz="1050" b="1" dirty="0"/>
              <a:t>5,8 </a:t>
            </a:r>
            <a:r>
              <a:rPr lang="en-US" sz="1050" b="1" dirty="0"/>
              <a:t>mill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E7F94CA-66BA-44CA-8AD3-736BC1661E6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5" r="22305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8FA84B7-CA67-4B1E-8108-1C91E8392BC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1" r="21871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F84AC1F-FFD2-424A-A975-823ADD4F100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r="188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879</TotalTime>
  <Words>51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Ретро</vt:lpstr>
      <vt:lpstr>Production of cotton fiber and other products by processing raw cotton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96</cp:revision>
  <cp:lastPrinted>2020-02-19T12:33:34Z</cp:lastPrinted>
  <dcterms:created xsi:type="dcterms:W3CDTF">2020-02-19T03:11:15Z</dcterms:created>
  <dcterms:modified xsi:type="dcterms:W3CDTF">2021-02-05T15:15:27Z</dcterms:modified>
</cp:coreProperties>
</file>