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3"/>
  </p:notesMasterIdLst>
  <p:sldIdLst>
    <p:sldId id="257" r:id="rId2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30" y="1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5" y="2222624"/>
            <a:ext cx="641081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5" y="4777380"/>
            <a:ext cx="641081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166693" y="1819272"/>
            <a:ext cx="990599" cy="247714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6718" y="3254879"/>
            <a:ext cx="3859795" cy="247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2386" y="292610"/>
            <a:ext cx="681214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8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4961453"/>
            <a:ext cx="695716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4" y="685800"/>
            <a:ext cx="6957171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7" y="5528191"/>
            <a:ext cx="6957170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0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927101"/>
            <a:ext cx="6957171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5" y="3509007"/>
            <a:ext cx="6957170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5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98448" y="654264"/>
            <a:ext cx="651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9743" y="2900539"/>
            <a:ext cx="583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065" y="914401"/>
            <a:ext cx="6673750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02886" y="3814474"/>
            <a:ext cx="6116654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5000816"/>
            <a:ext cx="6957172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B61BEF0D-F0BB-DE4B-95CE-6DB70DBA9567}" type="datetimeFigureOut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9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2057400"/>
            <a:ext cx="6957171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4" y="5159399"/>
            <a:ext cx="6957171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32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1" y="927101"/>
            <a:ext cx="69588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291" y="2489199"/>
            <a:ext cx="250357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41291" y="3147165"/>
            <a:ext cx="2503570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2510" y="2489201"/>
            <a:ext cx="252064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92511" y="3147164"/>
            <a:ext cx="252064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60805" y="2489201"/>
            <a:ext cx="2506552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60805" y="3147162"/>
            <a:ext cx="2506551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9074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7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936973"/>
            <a:ext cx="6958891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2" y="4188547"/>
            <a:ext cx="2506903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06367" y="2489200"/>
            <a:ext cx="21806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38641" y="4837558"/>
            <a:ext cx="250172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8011" y="4188546"/>
            <a:ext cx="2525145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846507" y="2489200"/>
            <a:ext cx="219394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88010" y="4846509"/>
            <a:ext cx="2525146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60805" y="4184814"/>
            <a:ext cx="249111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613691" y="2489200"/>
            <a:ext cx="2187076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60805" y="4846510"/>
            <a:ext cx="2491116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56418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1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8645" y="2489200"/>
            <a:ext cx="6871801" cy="35306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2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051" y="1447799"/>
            <a:ext cx="1212764" cy="457199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8922" y="1447799"/>
            <a:ext cx="4805059" cy="45719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03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1064195" y="2310481"/>
            <a:ext cx="2016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COST OF THE PROJECT</a:t>
            </a:r>
            <a:endParaRPr lang="ru-RU" sz="1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010142" y="3013645"/>
            <a:ext cx="2124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PRODUCTION CAPACITY</a:t>
            </a:r>
            <a:endParaRPr lang="ru-RU" sz="1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00139" y="3963930"/>
            <a:ext cx="21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ECONOMIC INDICATORS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287430" y="4772903"/>
            <a:ext cx="1570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PAYBACK PERIOD</a:t>
            </a:r>
            <a:endParaRPr lang="ru-RU" sz="1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4479142" y="2310481"/>
            <a:ext cx="2117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NEED FOR INVESTMENT</a:t>
            </a:r>
            <a:endParaRPr lang="ru-RU" sz="14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650727" y="3013645"/>
            <a:ext cx="1774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PROJECT LOCATION</a:t>
            </a:r>
            <a:endParaRPr lang="ru-RU" sz="14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632229" y="3963930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 MARKETS</a:t>
            </a:r>
            <a:endParaRPr lang="ru-RU" sz="14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4719593" y="4665181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NECESSARY </a:t>
            </a:r>
          </a:p>
          <a:p>
            <a:pPr algn="ctr"/>
            <a:r>
              <a:rPr lang="en-US" sz="1400" b="1" dirty="0"/>
              <a:t>INFRASTRUCTURE</a:t>
            </a:r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2216" y="2380925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36715" y="3142457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17911" y="4108823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56371" y="4768743"/>
            <a:ext cx="347502" cy="572282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785" y="2382859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52791" y="4837057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28172" y="4058420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653" y="310053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330117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29893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068" y="424949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53068" y="519484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3" name="Текст 87">
            <a:extLst>
              <a:ext uri="{FF2B5EF4-FFF2-40B4-BE49-F238E27FC236}">
                <a16:creationId xmlns:a16="http://schemas.microsoft.com/office/drawing/2014/main" id="{1A8418A7-6B50-4F36-B586-213B589189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4720" y="609691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919D40-14F3-483F-A1F7-0E510D6698E1}"/>
              </a:ext>
            </a:extLst>
          </p:cNvPr>
          <p:cNvSpPr txBox="1"/>
          <p:nvPr userDrawn="1"/>
        </p:nvSpPr>
        <p:spPr>
          <a:xfrm>
            <a:off x="148960" y="6045401"/>
            <a:ext cx="1275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Project partner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07DC2D-2955-4EDF-AE69-770D870071B9}"/>
              </a:ext>
            </a:extLst>
          </p:cNvPr>
          <p:cNvSpPr txBox="1"/>
          <p:nvPr userDrawn="1"/>
        </p:nvSpPr>
        <p:spPr>
          <a:xfrm>
            <a:off x="148960" y="6315264"/>
            <a:ext cx="442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Support required? - Investment promotion Agency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9630A4-8AE0-486A-B181-CFAD6FB86E1B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Need more details? -Center for the development of investment projects 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CED8D89-B19A-4ABB-B48E-D4C0A0FD6854}"/>
              </a:ext>
            </a:extLst>
          </p:cNvPr>
          <p:cNvSpPr txBox="1"/>
          <p:nvPr userDrawn="1"/>
        </p:nvSpPr>
        <p:spPr>
          <a:xfrm>
            <a:off x="5034325" y="6330653"/>
            <a:ext cx="2811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+99871 2385069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1E7E9E-17BD-44E1-9F55-31019E660DD6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89" name="Рисунок 88" descr="Конверт">
            <a:extLst>
              <a:ext uri="{FF2B5EF4-FFF2-40B4-BE49-F238E27FC236}">
                <a16:creationId xmlns:a16="http://schemas.microsoft.com/office/drawing/2014/main" id="{B1B03028-6F9E-41BC-8E2A-F69C1CAA1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90" name="Рисунок 89" descr="Смартфон">
            <a:extLst>
              <a:ext uri="{FF2B5EF4-FFF2-40B4-BE49-F238E27FC236}">
                <a16:creationId xmlns:a16="http://schemas.microsoft.com/office/drawing/2014/main" id="{2193674D-24F7-4CB7-9DEC-AED6409B60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91" name="Рисунок 90" descr="Конверт">
            <a:extLst>
              <a:ext uri="{FF2B5EF4-FFF2-40B4-BE49-F238E27FC236}">
                <a16:creationId xmlns:a16="http://schemas.microsoft.com/office/drawing/2014/main" id="{CF3C3CB5-D020-47A3-A6CE-C40B0C445A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92" name="Рисунок 91" descr="Смартфон">
            <a:extLst>
              <a:ext uri="{FF2B5EF4-FFF2-40B4-BE49-F238E27FC236}">
                <a16:creationId xmlns:a16="http://schemas.microsoft.com/office/drawing/2014/main" id="{CF59CB18-C7FD-4331-BFA6-EDF9966E53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93" name="Рисунок 92" descr="Конверт">
            <a:extLst>
              <a:ext uri="{FF2B5EF4-FFF2-40B4-BE49-F238E27FC236}">
                <a16:creationId xmlns:a16="http://schemas.microsoft.com/office/drawing/2014/main" id="{5E7C92CD-AF49-407F-B491-D91E05A772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088332"/>
            <a:ext cx="191136" cy="191136"/>
          </a:xfrm>
          <a:prstGeom prst="rect">
            <a:avLst/>
          </a:prstGeom>
        </p:spPr>
      </p:pic>
      <p:pic>
        <p:nvPicPr>
          <p:cNvPr id="94" name="Рисунок 93" descr="Смартфон">
            <a:extLst>
              <a:ext uri="{FF2B5EF4-FFF2-40B4-BE49-F238E27FC236}">
                <a16:creationId xmlns:a16="http://schemas.microsoft.com/office/drawing/2014/main" id="{FD037406-A154-46B4-B2D7-011875B7A7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085302"/>
            <a:ext cx="197196" cy="197196"/>
          </a:xfrm>
          <a:prstGeom prst="rect">
            <a:avLst/>
          </a:prstGeom>
        </p:spPr>
      </p:pic>
      <p:sp>
        <p:nvSpPr>
          <p:cNvPr id="95" name="Текст 87">
            <a:extLst>
              <a:ext uri="{FF2B5EF4-FFF2-40B4-BE49-F238E27FC236}">
                <a16:creationId xmlns:a16="http://schemas.microsoft.com/office/drawing/2014/main" id="{3EDD2F5A-D87B-4910-AD0D-B8E93DEB79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6" name="Текст 87">
            <a:extLst>
              <a:ext uri="{FF2B5EF4-FFF2-40B4-BE49-F238E27FC236}">
                <a16:creationId xmlns:a16="http://schemas.microsoft.com/office/drawing/2014/main" id="{5709A290-4A3C-4BA1-8862-4340D91E1A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1974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pos="47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2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2257589"/>
            <a:ext cx="336024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5867" y="2257589"/>
            <a:ext cx="3309207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3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8643" y="2489199"/>
            <a:ext cx="3940062" cy="353060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295" y="2489200"/>
            <a:ext cx="3940063" cy="35306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8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4" y="2489200"/>
            <a:ext cx="3940061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44" y="3248491"/>
            <a:ext cx="3940060" cy="2771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7296" y="2489200"/>
            <a:ext cx="394006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7296" y="3248490"/>
            <a:ext cx="3940061" cy="277131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7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6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8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497437"/>
            <a:ext cx="293863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671" y="1452881"/>
            <a:ext cx="3935588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5" y="3086845"/>
            <a:ext cx="2938639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6" y="1362190"/>
            <a:ext cx="3236011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6485" y="1320800"/>
            <a:ext cx="3023694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557" y="3088563"/>
            <a:ext cx="3252100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7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35528" y="925606"/>
            <a:ext cx="687491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5" y="2489200"/>
            <a:ext cx="68718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79" y="6365497"/>
            <a:ext cx="418144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05647" y="6371445"/>
            <a:ext cx="107314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631" y="295731"/>
            <a:ext cx="681214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E41E45A-4DF3-464E-978E-0A15FB6DCDAD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0A2675FA-BB5F-488D-B139-6D54E121118A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27DEBC6-14BE-485A-8923-E5BDC77C82E7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DCBD89A2-E240-412A-9986-D0779AA52FBD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8" name="Рисунок 2">
            <a:extLst>
              <a:ext uri="{FF2B5EF4-FFF2-40B4-BE49-F238E27FC236}">
                <a16:creationId xmlns:a16="http://schemas.microsoft.com/office/drawing/2014/main" id="{A1BCB1A8-0C8C-4D3D-B6BC-07FA4A8DA558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84B3C956-094E-41C6-8328-7E1ADFA39500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CF6EB4AC-E13B-43D4-A584-CAA384DB2FF2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54A265A3-0D65-4672-ABB3-FBEC71409084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FFBACBB2-7735-4155-86FC-2A9F8BE5257D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66759D5C-C88E-4862-8BEF-EDD18448E544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3D5C9674-5862-4DED-AA4B-22C8E8A2BAB9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3CA10AA0-9E03-4422-9378-698C1B689D29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13EB583-B2A0-4985-9947-9B5F83A1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44" y="153109"/>
            <a:ext cx="7404450" cy="160774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Production of women's and men's shoes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047E511-A8ED-4838-891A-BCA29D15C6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4653" y="2634943"/>
            <a:ext cx="1715596" cy="41128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$ 0,77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402212F-0432-468E-9659-7356053A8B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3298931"/>
            <a:ext cx="1570037" cy="403646"/>
          </a:xfrm>
        </p:spPr>
        <p:txBody>
          <a:bodyPr>
            <a:no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100 000 pairs per year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96B97D9-A794-4030-892D-28F8E2DE0C4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3" y="4268748"/>
            <a:ext cx="1570037" cy="403646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IRR: 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23,8 %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NPV: $ 0,41 mill.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A3EB32EB-1C2F-4CEE-808E-2B441F25C96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18153" y="5151352"/>
            <a:ext cx="1570037" cy="403646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 months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0533FF-46DB-426B-ADB3-616FE4A7BB1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53066" y="2625317"/>
            <a:ext cx="1570037" cy="403646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$ 0,42 mill.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AD4F29B2-7CB4-416F-8BC9-210DCC2AF7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76142" y="3288973"/>
            <a:ext cx="1570037" cy="403646"/>
          </a:xfrm>
        </p:spPr>
        <p:txBody>
          <a:bodyPr>
            <a:normAutofit lnSpcReduction="10000"/>
          </a:bodyPr>
          <a:lstStyle/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Surkhandarya</a:t>
            </a:r>
            <a:r>
              <a:rPr 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region Sherabad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district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72589A-3A39-4D40-8BD0-959F6CB8D3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61556" y="4268748"/>
            <a:ext cx="1570037" cy="403646"/>
          </a:xfrm>
        </p:spPr>
        <p:txBody>
          <a:bodyPr>
            <a:normAutofit lnSpcReduction="10000"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market: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B0F1B9B-8C2A-42B9-9768-4F363C3DC9E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58203" y="5220738"/>
            <a:ext cx="1570037" cy="403646"/>
          </a:xfrm>
        </p:spPr>
        <p:txBody>
          <a:bodyPr/>
          <a:lstStyle/>
          <a:p>
            <a:r>
              <a:rPr lang="en-US" dirty="0"/>
              <a:t>Available</a:t>
            </a:r>
            <a:endParaRPr lang="ru-RU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D94F24D9-B944-4634-A2A3-4CE9101E51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7399" y="6055816"/>
            <a:ext cx="3578280" cy="219363"/>
          </a:xfrm>
        </p:spPr>
        <p:txBody>
          <a:bodyPr>
            <a:noAutofit/>
          </a:bodyPr>
          <a:lstStyle/>
          <a:p>
            <a:r>
              <a:rPr lang="en-US" sz="900" b="1" dirty="0"/>
              <a:t>LLC</a:t>
            </a:r>
            <a:r>
              <a:rPr lang="ru-RU" sz="900" b="1" dirty="0"/>
              <a:t>«</a:t>
            </a:r>
            <a:r>
              <a:rPr lang="en-US" sz="900" b="1" dirty="0"/>
              <a:t>SHER GAZ AVTO</a:t>
            </a:r>
            <a:r>
              <a:rPr lang="ru-RU" sz="900" b="1" dirty="0"/>
              <a:t>»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CC570BB-2E8C-46D1-9695-AC753448E1D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D5EA0F88-5EBD-4A6D-A72D-74E77F88BFBD}"/>
              </a:ext>
            </a:extLst>
          </p:cNvPr>
          <p:cNvSpPr txBox="1">
            <a:spLocks/>
          </p:cNvSpPr>
          <p:nvPr/>
        </p:nvSpPr>
        <p:spPr>
          <a:xfrm>
            <a:off x="6668871" y="6074217"/>
            <a:ext cx="1380620" cy="219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 </a:t>
            </a:r>
            <a:r>
              <a:rPr lang="en-US" dirty="0"/>
              <a:t>+998 97 535 10 01</a:t>
            </a:r>
            <a:endParaRPr lang="ru-RU" dirty="0"/>
          </a:p>
          <a:p>
            <a:endParaRPr lang="ru-RU" dirty="0"/>
          </a:p>
          <a:p>
            <a:endParaRPr lang="ru-RU" sz="1200" dirty="0"/>
          </a:p>
          <a:p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A5D482-692F-4967-B325-D7B948E6702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5" r="22305"/>
          <a:stretch>
            <a:fillRect/>
          </a:stretch>
        </p:blipFill>
        <p:spPr/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8181A0E-DF42-43DE-940E-BF2BE2349F3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9" r="21319"/>
          <a:stretch>
            <a:fillRect/>
          </a:stretch>
        </p:blipFill>
        <p:spPr/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5580D48-EB24-4AFE-9594-BC1D87EF360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r="2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5891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902</TotalTime>
  <Words>61</Words>
  <Application>Microsoft Office PowerPoint</Application>
  <PresentationFormat>Лист A4 (210x297 мм)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Production of women's and men's shoes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Nigmanov Zafar</cp:lastModifiedBy>
  <cp:revision>100</cp:revision>
  <cp:lastPrinted>2020-02-19T12:33:34Z</cp:lastPrinted>
  <dcterms:created xsi:type="dcterms:W3CDTF">2020-02-19T03:11:15Z</dcterms:created>
  <dcterms:modified xsi:type="dcterms:W3CDTF">2021-08-20T11:03:55Z</dcterms:modified>
</cp:coreProperties>
</file>