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06" y="58548"/>
            <a:ext cx="7831312" cy="277011"/>
          </a:xfrm>
        </p:spPr>
        <p:txBody>
          <a:bodyPr/>
          <a:lstStyle/>
          <a:p>
            <a:r>
              <a:rPr lang="ru-RU" dirty="0"/>
              <a:t>Производство обогащенного детского питания (молоко, фрукты и овощи, крупы, мясные и рыбные смеси)</a:t>
            </a: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685800"/>
            <a:ext cx="7335546" cy="984538"/>
          </a:xfrm>
        </p:spPr>
        <p:txBody>
          <a:bodyPr/>
          <a:lstStyle/>
          <a:p>
            <a:r>
              <a:rPr lang="ru-RU" sz="1400" b="1" dirty="0"/>
              <a:t>Хорошо сбалансированное и обогащенное питание для маленьких детей - это необходимый и прибыльный бизнес-проект, который требует небольших усилий для создания и приносит огромную прибыль. Таким образом, это прекрасная инвестиционная возможность с высокой доходностью.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en-US" dirty="0"/>
              <a:t>1.1</a:t>
            </a:r>
            <a:r>
              <a:rPr lang="uz-Cyrl-UZ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819448" cy="403646"/>
          </a:xfrm>
        </p:spPr>
        <p:txBody>
          <a:bodyPr/>
          <a:lstStyle/>
          <a:p>
            <a:r>
              <a:rPr lang="ru-RU" dirty="0"/>
              <a:t>540 тон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42</a:t>
            </a:r>
            <a:r>
              <a:rPr lang="en-US" dirty="0"/>
              <a:t>.</a:t>
            </a:r>
            <a:r>
              <a:rPr lang="ru-RU" dirty="0"/>
              <a:t>1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uz-Cyrl-UZ" dirty="0"/>
              <a:t>2.5 млн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44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uz-Cyrl-UZ" dirty="0"/>
              <a:t>1.1 </a:t>
            </a:r>
            <a:r>
              <a:rPr lang="ru-RU" dirty="0"/>
              <a:t>млн</a:t>
            </a: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uz-Cyrl-UZ" dirty="0"/>
              <a:t>Ташкентская область</a:t>
            </a:r>
            <a:r>
              <a:rPr lang="ru-RU" dirty="0"/>
              <a:t>,</a:t>
            </a:r>
          </a:p>
          <a:p>
            <a:r>
              <a:rPr lang="ru-RU" dirty="0"/>
              <a:t>Город Янгиюль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ru-RU" dirty="0"/>
              <a:t>Местный рынок: </a:t>
            </a:r>
            <a:r>
              <a:rPr lang="en-US" dirty="0"/>
              <a:t>10</a:t>
            </a:r>
            <a:r>
              <a:rPr lang="ru-RU" dirty="0"/>
              <a:t>0%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Администрация </a:t>
            </a:r>
            <a:r>
              <a:rPr lang="ru-RU" b="1" dirty="0"/>
              <a:t>города Янгиюль</a:t>
            </a:r>
            <a:endParaRPr lang="ru-RU" sz="1050" b="1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29346" y="6075318"/>
            <a:ext cx="1570036" cy="403645"/>
          </a:xfrm>
        </p:spPr>
        <p:txBody>
          <a:bodyPr/>
          <a:lstStyle/>
          <a:p>
            <a:r>
              <a:rPr lang="en-US" dirty="0"/>
              <a:t>yangiyol.sh@umail.uz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uz-Cyrl-UZ" dirty="0"/>
              <a:t>+99870 </a:t>
            </a:r>
            <a:r>
              <a:rPr lang="ru-RU" dirty="0"/>
              <a:t> 6020060</a:t>
            </a:r>
          </a:p>
          <a:p>
            <a:endParaRPr lang="ru-RU" dirty="0"/>
          </a:p>
        </p:txBody>
      </p:sp>
      <p:pic>
        <p:nvPicPr>
          <p:cNvPr id="32" name="Рисунок 31" descr="first-foods-to-give-your-baby-that-are-better-than-rice-cereal-1280x960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l="13651" r="13651"/>
          <a:stretch>
            <a:fillRect/>
          </a:stretch>
        </p:blipFill>
        <p:spPr/>
      </p:pic>
      <p:pic>
        <p:nvPicPr>
          <p:cNvPr id="33" name="Рисунок 32" descr="qw.pn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/>
          <a:srcRect l="23134" r="23134"/>
          <a:stretch>
            <a:fillRect/>
          </a:stretch>
        </p:blipFill>
        <p:spPr/>
      </p:pic>
      <p:pic>
        <p:nvPicPr>
          <p:cNvPr id="35" name="Рисунок 34" descr="Best-Baby-Cereals-featured-image.jpg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/>
          <a:srcRect l="28840" r="288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1117</TotalTime>
  <Words>100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обогащенного детского питания (молоко, фрукты и овощи, крупы, мясные и рыбные смеси)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Muhridin Abdujalilov</cp:lastModifiedBy>
  <cp:revision>111</cp:revision>
  <cp:lastPrinted>2020-02-19T12:33:34Z</cp:lastPrinted>
  <dcterms:created xsi:type="dcterms:W3CDTF">2020-02-19T03:11:15Z</dcterms:created>
  <dcterms:modified xsi:type="dcterms:W3CDTF">2020-07-07T09:51:04Z</dcterms:modified>
</cp:coreProperties>
</file>