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71744"/>
            <a:ext cx="3578280" cy="173978"/>
          </a:xfrm>
        </p:spPr>
        <p:txBody>
          <a:bodyPr/>
          <a:lstStyle/>
          <a:p>
            <a:endParaRPr lang="ru-RU" sz="1050" b="1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99799" y="821484"/>
            <a:ext cx="7264207" cy="647229"/>
          </a:xfrm>
        </p:spPr>
        <p:txBody>
          <a:bodyPr/>
          <a:lstStyle/>
          <a:p>
            <a:pPr algn="ctr"/>
            <a:r>
              <a:rPr lang="ru-RU" sz="1800" b="1" dirty="0"/>
              <a:t>          </a:t>
            </a:r>
            <a:r>
              <a:rPr lang="en-US" sz="1800" b="1" dirty="0"/>
              <a:t>OSB production from wood and agricultural waste.										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 5</a:t>
            </a:r>
            <a:r>
              <a:rPr lang="en-US" dirty="0"/>
              <a:t>,7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ru-RU" dirty="0"/>
              <a:t>30</a:t>
            </a:r>
            <a:r>
              <a:rPr lang="en-US" dirty="0"/>
              <a:t> thousand </a:t>
            </a:r>
            <a:r>
              <a:rPr lang="en-US" dirty="0" err="1"/>
              <a:t>cub.m</a:t>
            </a:r>
            <a:r>
              <a:rPr lang="en-US" dirty="0"/>
              <a:t>. per year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23.0%</a:t>
            </a:r>
          </a:p>
          <a:p>
            <a:r>
              <a:rPr lang="en-US" dirty="0"/>
              <a:t>NPV: $ 6,3</a:t>
            </a:r>
            <a:r>
              <a:rPr lang="ru-RU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mln</a:t>
            </a:r>
            <a:endParaRPr lang="en" baseline="30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53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$ 4,7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To be clarified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Export: 50%</a:t>
            </a:r>
          </a:p>
          <a:p>
            <a:r>
              <a:rPr lang="en-US" dirty="0"/>
              <a:t>Local Market: 50% 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To be clarified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47782" y="6081407"/>
            <a:ext cx="1517014" cy="1825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D62BE02-A6C4-4D39-B66D-CD599989C68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1" r="20921"/>
          <a:stretch>
            <a:fillRect/>
          </a:stretch>
        </p:blipFill>
        <p:spPr/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1D70F2C8-07B3-4BF0-93DE-142742B8238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4" r="14794"/>
          <a:stretch>
            <a:fillRect/>
          </a:stretch>
        </p:blipFill>
        <p:spPr/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E446003-9B5C-40BD-B41E-3845943208D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3" r="94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988</TotalTime>
  <Words>50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</vt:lpstr>
      <vt:lpstr>Open Sans Light</vt:lpstr>
      <vt:lpstr>Segoe UI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114</cp:revision>
  <cp:lastPrinted>2020-02-19T12:33:34Z</cp:lastPrinted>
  <dcterms:created xsi:type="dcterms:W3CDTF">2020-02-19T03:11:15Z</dcterms:created>
  <dcterms:modified xsi:type="dcterms:W3CDTF">2021-02-02T11:52:05Z</dcterms:modified>
</cp:coreProperties>
</file>