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37" y="714641"/>
            <a:ext cx="7089877" cy="683654"/>
          </a:xfrm>
        </p:spPr>
        <p:txBody>
          <a:bodyPr/>
          <a:lstStyle/>
          <a:p>
            <a:pPr algn="ctr"/>
            <a:r>
              <a:rPr lang="ru-RU" i="1" dirty="0"/>
              <a:t>Производство нетканых материалов из синтетических волокон</a:t>
            </a:r>
            <a:endParaRPr lang="ru-RU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19 909 070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69817" y="3373904"/>
            <a:ext cx="2328221" cy="319330"/>
          </a:xfrm>
        </p:spPr>
        <p:txBody>
          <a:bodyPr/>
          <a:lstStyle/>
          <a:p>
            <a:r>
              <a:rPr lang="ru-RU" dirty="0"/>
              <a:t>16 000 тонн в год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60050" y="4282791"/>
            <a:ext cx="2056199" cy="431095"/>
          </a:xfrm>
        </p:spPr>
        <p:txBody>
          <a:bodyPr/>
          <a:lstStyle/>
          <a:p>
            <a:r>
              <a:rPr lang="en-US" dirty="0"/>
              <a:t>IRR:</a:t>
            </a:r>
            <a:r>
              <a:rPr lang="ru-RU" dirty="0"/>
              <a:t>  11,10 </a:t>
            </a:r>
            <a:r>
              <a:rPr lang="en-US" dirty="0"/>
              <a:t> %</a:t>
            </a:r>
          </a:p>
          <a:p>
            <a:r>
              <a:rPr lang="en-US" dirty="0"/>
              <a:t>NPV: $ </a:t>
            </a:r>
            <a:r>
              <a:rPr lang="ru-RU" dirty="0"/>
              <a:t>0,763 млн.</a:t>
            </a: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34 месяца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13 762 430 </a:t>
            </a:r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50</a:t>
            </a:r>
            <a:r>
              <a:rPr lang="en-US" dirty="0"/>
              <a:t> %</a:t>
            </a:r>
            <a:endParaRPr lang="ru-RU" dirty="0"/>
          </a:p>
          <a:p>
            <a:r>
              <a:rPr lang="ru-RU" dirty="0"/>
              <a:t>Местный рынок: 50 %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829840" y="5086514"/>
            <a:ext cx="1570037" cy="403646"/>
          </a:xfrm>
        </p:spPr>
        <p:txBody>
          <a:bodyPr/>
          <a:lstStyle/>
          <a:p>
            <a:r>
              <a:rPr lang="ru-RU" dirty="0"/>
              <a:t>Будет обеспечена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dirty="0"/>
              <a:t>t. 998900018811</a:t>
            </a:r>
            <a:endParaRPr lang="ru-RU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7"/>
          </p:nvPr>
        </p:nvSpPr>
        <p:spPr>
          <a:xfrm>
            <a:off x="1720894" y="6097823"/>
            <a:ext cx="3578280" cy="173978"/>
          </a:xfrm>
        </p:spPr>
        <p:txBody>
          <a:bodyPr/>
          <a:lstStyle/>
          <a:p>
            <a:r>
              <a:rPr lang="ru-RU" dirty="0"/>
              <a:t>ООО "</a:t>
            </a:r>
            <a:r>
              <a:rPr lang="en-US" dirty="0" err="1"/>
              <a:t>DiROHMM</a:t>
            </a:r>
            <a:r>
              <a:rPr lang="en-US" dirty="0"/>
              <a:t> GROUP"</a:t>
            </a:r>
            <a:endParaRPr lang="ru-RU" dirty="0"/>
          </a:p>
          <a:p>
            <a:endParaRPr lang="ru-RU" dirty="0"/>
          </a:p>
        </p:txBody>
      </p:sp>
      <p:sp>
        <p:nvSpPr>
          <p:cNvPr id="39" name="Текст 38"/>
          <p:cNvSpPr>
            <a:spLocks noGrp="1"/>
          </p:cNvSpPr>
          <p:nvPr>
            <p:ph type="body" sz="quarter" idx="30"/>
          </p:nvPr>
        </p:nvSpPr>
        <p:spPr>
          <a:xfrm>
            <a:off x="4753067" y="3298931"/>
            <a:ext cx="1980241" cy="403646"/>
          </a:xfrm>
        </p:spPr>
        <p:txBody>
          <a:bodyPr/>
          <a:lstStyle/>
          <a:p>
            <a:r>
              <a:rPr lang="ru-RU" dirty="0"/>
              <a:t>Андижанская область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C322518-E161-45E8-A0F3-53A409DB413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" r="2425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1A5B7B0-583E-473D-B899-6E7087EF3A4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" b="70"/>
          <a:stretch>
            <a:fillRect/>
          </a:stretch>
        </p:blipFill>
        <p:spPr/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7DCDB086-5E1B-4519-A890-B36D6502982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1149</TotalTime>
  <Words>53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нетканых материалов из синтетических волокон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119</cp:revision>
  <cp:lastPrinted>2020-02-19T12:33:34Z</cp:lastPrinted>
  <dcterms:created xsi:type="dcterms:W3CDTF">2020-02-19T03:11:15Z</dcterms:created>
  <dcterms:modified xsi:type="dcterms:W3CDTF">2021-03-29T07:04:09Z</dcterms:modified>
</cp:coreProperties>
</file>