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49889"/>
            <a:ext cx="7403732" cy="377402"/>
          </a:xfrm>
        </p:spPr>
        <p:txBody>
          <a:bodyPr/>
          <a:lstStyle/>
          <a:p>
            <a:r>
              <a:rPr lang="en-US" dirty="0"/>
              <a:t>Terry towel 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ru-RU" sz="1400" b="1" dirty="0"/>
          </a:p>
          <a:p>
            <a:pPr>
              <a:lnSpc>
                <a:spcPct val="100000"/>
              </a:lnSpc>
            </a:pPr>
            <a:r>
              <a:rPr lang="en-US" sz="1400" b="1" dirty="0"/>
              <a:t> </a:t>
            </a:r>
            <a:r>
              <a:rPr lang="en-US" sz="2000" b="1" dirty="0"/>
              <a:t>Terry towel production organization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570037" cy="403646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44,4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61656" y="3301177"/>
            <a:ext cx="1986344" cy="407629"/>
          </a:xfrm>
        </p:spPr>
        <p:txBody>
          <a:bodyPr/>
          <a:lstStyle/>
          <a:p>
            <a:r>
              <a:rPr lang="en-US" dirty="0"/>
              <a:t>terry towel</a:t>
            </a:r>
            <a:r>
              <a:rPr lang="ru-RU" dirty="0"/>
              <a:t> – 4000 </a:t>
            </a:r>
            <a:r>
              <a:rPr lang="en-US" dirty="0"/>
              <a:t>ton</a:t>
            </a:r>
          </a:p>
          <a:p>
            <a:r>
              <a:rPr lang="en-US" dirty="0"/>
              <a:t>direct waste – 2000 ton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4</a:t>
            </a:r>
            <a:r>
              <a:rPr lang="ru-RU" dirty="0"/>
              <a:t>4</a:t>
            </a:r>
            <a:r>
              <a:rPr lang="en-US" dirty="0"/>
              <a:t>.4 %</a:t>
            </a:r>
          </a:p>
          <a:p>
            <a:r>
              <a:rPr lang="en-US" dirty="0"/>
              <a:t>NPV: $ 1</a:t>
            </a:r>
            <a:r>
              <a:rPr lang="ru-RU" dirty="0"/>
              <a:t>11</a:t>
            </a:r>
            <a:r>
              <a:rPr lang="en-US" dirty="0"/>
              <a:t>.</a:t>
            </a:r>
            <a:r>
              <a:rPr lang="ru-RU" dirty="0"/>
              <a:t>8 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en-US" dirty="0"/>
              <a:t>39</a:t>
            </a:r>
            <a:r>
              <a:rPr lang="ru-RU" dirty="0"/>
              <a:t>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29,5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60269"/>
          </a:xfrm>
        </p:spPr>
        <p:txBody>
          <a:bodyPr/>
          <a:lstStyle/>
          <a:p>
            <a:r>
              <a:rPr lang="en-US" b="0" dirty="0"/>
              <a:t>All district of Uzbekistan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Domestic  50 %</a:t>
            </a:r>
          </a:p>
          <a:p>
            <a:r>
              <a:rPr lang="en-US" dirty="0"/>
              <a:t>Export 50 % 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1556" y="5000978"/>
            <a:ext cx="1354666" cy="1396119"/>
          </a:xfrm>
          <a:prstGeom prst="rect">
            <a:avLst/>
          </a:prstGeom>
          <a:noFill/>
        </p:spPr>
      </p:pic>
      <p:pic>
        <p:nvPicPr>
          <p:cNvPr id="23" name="Рисунок 22" descr="полотенце">
            <a:extLst>
              <a:ext uri="{FF2B5EF4-FFF2-40B4-BE49-F238E27FC236}">
                <a16:creationId xmlns:a16="http://schemas.microsoft.com/office/drawing/2014/main" id="{C8A1159D-D773-4A72-8252-7E40F3F32846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9" r="15529"/>
          <a:stretch>
            <a:fillRect/>
          </a:stretch>
        </p:blipFill>
        <p:spPr bwMode="auto">
          <a:xfrm>
            <a:off x="8105422" y="462844"/>
            <a:ext cx="1320800" cy="14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3" descr="отходы">
            <a:extLst>
              <a:ext uri="{FF2B5EF4-FFF2-40B4-BE49-F238E27FC236}">
                <a16:creationId xmlns:a16="http://schemas.microsoft.com/office/drawing/2014/main" id="{9E38AE0A-827A-4FD3-B2CD-64B7814CA197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0" b="20380"/>
          <a:stretch>
            <a:fillRect/>
          </a:stretch>
        </p:blipFill>
        <p:spPr bwMode="auto">
          <a:xfrm>
            <a:off x="8094134" y="2709333"/>
            <a:ext cx="1332088" cy="142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7491116-A3AA-41DC-A09B-B72068942B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51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Terry towel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88</cp:revision>
  <cp:lastPrinted>2020-02-19T12:33:34Z</cp:lastPrinted>
  <dcterms:created xsi:type="dcterms:W3CDTF">2020-02-19T03:11:15Z</dcterms:created>
  <dcterms:modified xsi:type="dcterms:W3CDTF">2020-04-28T10:16:07Z</dcterms:modified>
</cp:coreProperties>
</file>