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9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80133"/>
            <a:ext cx="3578280" cy="173978"/>
          </a:xfrm>
        </p:spPr>
        <p:txBody>
          <a:bodyPr/>
          <a:lstStyle/>
          <a:p>
            <a:r>
              <a:rPr lang="uz-Cyrl-UZ" sz="1050" b="1" dirty="0"/>
              <a:t>"</a:t>
            </a:r>
            <a:r>
              <a:rPr lang="en-US" sz="1050" b="1" dirty="0" err="1"/>
              <a:t>Avtosnina</a:t>
            </a:r>
            <a:r>
              <a:rPr lang="en-US" sz="1050" b="1" dirty="0"/>
              <a:t> </a:t>
            </a:r>
            <a:r>
              <a:rPr lang="en-US" sz="1050" b="1" dirty="0" err="1"/>
              <a:t>savdo</a:t>
            </a:r>
            <a:r>
              <a:rPr lang="en-US" sz="1050" b="1" dirty="0"/>
              <a:t> </a:t>
            </a:r>
            <a:r>
              <a:rPr lang="en-US" sz="1050" b="1" dirty="0" err="1"/>
              <a:t>liyuks</a:t>
            </a:r>
            <a:r>
              <a:rPr lang="en-US" sz="1050" b="1" dirty="0"/>
              <a:t>"</a:t>
            </a:r>
            <a:r>
              <a:rPr lang="uz-Cyrl-UZ" sz="1050" b="1" dirty="0"/>
              <a:t> </a:t>
            </a:r>
            <a:r>
              <a:rPr lang="en-US" sz="1050" b="1" dirty="0"/>
              <a:t>ltd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59" y="49889"/>
            <a:ext cx="7403732" cy="377402"/>
          </a:xfrm>
        </p:spPr>
        <p:txBody>
          <a:bodyPr/>
          <a:lstStyle/>
          <a:p>
            <a:br>
              <a:rPr lang="ru-RU" dirty="0"/>
            </a:br>
            <a:r>
              <a:rPr lang="en-US" dirty="0"/>
              <a:t>Production of medical masks and overalls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ru-RU" sz="1400" b="1" dirty="0"/>
          </a:p>
          <a:p>
            <a:pPr>
              <a:lnSpc>
                <a:spcPct val="100000"/>
              </a:lnSpc>
            </a:pPr>
            <a:r>
              <a:rPr lang="en-US" sz="1400" b="1" dirty="0"/>
              <a:t>The project provides for the production of medical masks and coveralls to protect physicians and citizens from viruses</a:t>
            </a:r>
            <a:endParaRPr lang="ru-RU" sz="14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53567" y="2618140"/>
            <a:ext cx="1704122" cy="403646"/>
          </a:xfrm>
        </p:spPr>
        <p:txBody>
          <a:bodyPr/>
          <a:lstStyle/>
          <a:p>
            <a:r>
              <a:rPr lang="en-US" dirty="0"/>
              <a:t>$ </a:t>
            </a:r>
            <a:r>
              <a:rPr lang="ru-RU" dirty="0"/>
              <a:t>2,01 </a:t>
            </a:r>
            <a:r>
              <a:rPr lang="en-US" dirty="0"/>
              <a:t> mil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749277" cy="407629"/>
          </a:xfrm>
        </p:spPr>
        <p:txBody>
          <a:bodyPr/>
          <a:lstStyle/>
          <a:p>
            <a:r>
              <a:rPr lang="en-US" b="0" dirty="0"/>
              <a:t>36 million items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</a:t>
            </a:r>
            <a:r>
              <a:rPr lang="ru-RU" dirty="0"/>
              <a:t>46,7</a:t>
            </a:r>
            <a:r>
              <a:rPr lang="en-US" dirty="0"/>
              <a:t>%</a:t>
            </a:r>
          </a:p>
          <a:p>
            <a:r>
              <a:rPr lang="en-US" dirty="0"/>
              <a:t>NPV: $ </a:t>
            </a:r>
            <a:r>
              <a:rPr lang="ru-RU" dirty="0"/>
              <a:t>6,48 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 35 </a:t>
            </a:r>
            <a:r>
              <a:rPr lang="en-US" dirty="0"/>
              <a:t>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ru-RU" dirty="0"/>
              <a:t>1,28</a:t>
            </a:r>
            <a:r>
              <a:rPr lang="en-US" dirty="0"/>
              <a:t> mil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71558"/>
          </a:xfrm>
        </p:spPr>
        <p:txBody>
          <a:bodyPr/>
          <a:lstStyle/>
          <a:p>
            <a:r>
              <a:rPr lang="en-US" b="0" dirty="0"/>
              <a:t>All district of Uzbekistan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Domestic – </a:t>
            </a:r>
            <a:r>
              <a:rPr lang="ru-RU" dirty="0"/>
              <a:t>100</a:t>
            </a:r>
            <a:r>
              <a:rPr lang="en-US" dirty="0"/>
              <a:t>%</a:t>
            </a:r>
          </a:p>
          <a:p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33989" y="6092622"/>
            <a:ext cx="1235928" cy="182557"/>
          </a:xfrm>
        </p:spPr>
        <p:txBody>
          <a:bodyPr/>
          <a:lstStyle/>
          <a:p>
            <a:r>
              <a:rPr lang="en-US" dirty="0"/>
              <a:t>+998909393425</a:t>
            </a:r>
            <a:endParaRPr lang="ru-RU" dirty="0"/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CA041A1D-3EA9-42BB-BCF4-1472184880F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0" r="3740"/>
          <a:stretch>
            <a:fillRect/>
          </a:stretch>
        </p:blipFill>
        <p:spPr>
          <a:xfrm>
            <a:off x="7732713" y="92075"/>
            <a:ext cx="2055812" cy="2119313"/>
          </a:xfr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32092F27-A022-45F7-92BF-F268A7F3C9A2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/>
      </p:pic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5B382B92-3C24-4F18-A84A-E3974AAAB6B8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2" r="141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930</TotalTime>
  <Words>56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 Production of medical masks and overalls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91</cp:revision>
  <cp:lastPrinted>2020-02-19T12:33:34Z</cp:lastPrinted>
  <dcterms:created xsi:type="dcterms:W3CDTF">2020-02-19T03:11:15Z</dcterms:created>
  <dcterms:modified xsi:type="dcterms:W3CDTF">2020-04-28T09:56:16Z</dcterms:modified>
</cp:coreProperties>
</file>