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7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25" y="371829"/>
            <a:ext cx="7089877" cy="683654"/>
          </a:xfrm>
        </p:spPr>
        <p:txBody>
          <a:bodyPr/>
          <a:lstStyle/>
          <a:p>
            <a:pPr algn="ctr"/>
            <a:r>
              <a:rPr lang="ru-RU" sz="3200" i="1" dirty="0"/>
              <a:t>Производство махрового полотенца</a:t>
            </a:r>
            <a:r>
              <a:rPr lang="ru-RU" sz="3200" dirty="0"/>
              <a:t> 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$ 41,4 млн.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6"/>
            <a:ext cx="1411521" cy="619659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sz="1200" dirty="0"/>
              <a:t>4 000  тонн</a:t>
            </a:r>
          </a:p>
          <a:p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58982" y="4251740"/>
            <a:ext cx="2562644" cy="569641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44,4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111,8</a:t>
            </a:r>
            <a:r>
              <a:rPr lang="uz-Cyrl-UZ" dirty="0"/>
              <a:t> </a:t>
            </a:r>
          </a:p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39</a:t>
            </a:r>
          </a:p>
          <a:p>
            <a:r>
              <a:rPr lang="ru-RU" dirty="0"/>
              <a:t>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$ 29,5 млн. 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ru-RU" dirty="0"/>
              <a:t>Все регионы Узбекистана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5</a:t>
            </a:r>
            <a:r>
              <a:rPr lang="en-US" dirty="0"/>
              <a:t>0 %</a:t>
            </a:r>
            <a:endParaRPr lang="ru-RU" dirty="0"/>
          </a:p>
          <a:p>
            <a:r>
              <a:rPr lang="ru-RU" dirty="0"/>
              <a:t>Местный рынок: 50%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Буде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Все регионы Узбекистана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" name="Рисунок 32" descr="1d5c6428-4eaf-4cc8-b1f7-8ea3b2db6d7a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5018" r="5018"/>
          <a:stretch>
            <a:fillRect/>
          </a:stretch>
        </p:blipFill>
        <p:spPr/>
      </p:pic>
      <p:pic>
        <p:nvPicPr>
          <p:cNvPr id="34" name="Рисунок 33" descr="d2bb6e21-a0c8-41ac-96c2-6e0ef993b558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t="14911" b="14911"/>
          <a:stretch>
            <a:fillRect/>
          </a:stretch>
        </p:blipFill>
        <p:spPr/>
      </p:pic>
      <p:pic>
        <p:nvPicPr>
          <p:cNvPr id="35" name="Рисунок 34" descr="Без названия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13345" r="133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1111</TotalTime>
  <Words>45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махрового полотенца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108</cp:revision>
  <cp:lastPrinted>2020-02-19T12:33:34Z</cp:lastPrinted>
  <dcterms:created xsi:type="dcterms:W3CDTF">2020-02-19T03:11:15Z</dcterms:created>
  <dcterms:modified xsi:type="dcterms:W3CDTF">2020-06-22T11:15:02Z</dcterms:modified>
</cp:coreProperties>
</file>