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74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All regions of Uzbekistan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306252"/>
            <a:ext cx="7403732" cy="377402"/>
          </a:xfrm>
        </p:spPr>
        <p:txBody>
          <a:bodyPr/>
          <a:lstStyle/>
          <a:p>
            <a:pPr algn="ctr"/>
            <a:r>
              <a:rPr lang="en-US" sz="3200" i="1" dirty="0"/>
              <a:t>Manufacture of </a:t>
            </a:r>
            <a:br>
              <a:rPr lang="en-US" sz="3200" i="1" dirty="0"/>
            </a:br>
            <a:r>
              <a:rPr lang="en-US" sz="3200" i="1" dirty="0"/>
              <a:t>dyed knitted fabric</a:t>
            </a:r>
            <a:endParaRPr lang="ru-RU" sz="32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704122" cy="403646"/>
          </a:xfrm>
        </p:spPr>
        <p:txBody>
          <a:bodyPr/>
          <a:lstStyle/>
          <a:p>
            <a:r>
              <a:rPr lang="en-US" dirty="0"/>
              <a:t>$  </a:t>
            </a:r>
            <a:r>
              <a:rPr lang="ru-RU" dirty="0"/>
              <a:t>24,4 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843" y="3127023"/>
            <a:ext cx="2585157" cy="654756"/>
          </a:xfrm>
        </p:spPr>
        <p:txBody>
          <a:bodyPr/>
          <a:lstStyle/>
          <a:p>
            <a:endParaRPr lang="ru-RU" dirty="0"/>
          </a:p>
          <a:p>
            <a:r>
              <a:rPr lang="en-US" b="0" dirty="0"/>
              <a:t>knitted fabric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4 000 </a:t>
            </a:r>
            <a:r>
              <a:rPr lang="en-US" dirty="0"/>
              <a:t>tons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14,9</a:t>
            </a:r>
            <a:r>
              <a:rPr lang="en-US" dirty="0"/>
              <a:t> %</a:t>
            </a:r>
          </a:p>
          <a:p>
            <a:r>
              <a:rPr lang="en-US" dirty="0"/>
              <a:t>NPV: $ </a:t>
            </a:r>
            <a:r>
              <a:rPr lang="ru-RU" dirty="0"/>
              <a:t>15,20 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71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51023" y="2604606"/>
            <a:ext cx="1693333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15</a:t>
            </a:r>
            <a:r>
              <a:rPr lang="en-US" dirty="0"/>
              <a:t>,4</a:t>
            </a:r>
            <a:r>
              <a:rPr lang="ru-RU" dirty="0"/>
              <a:t>   </a:t>
            </a:r>
            <a:r>
              <a:rPr lang="en-US" dirty="0" err="1"/>
              <a:t>mln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625154" cy="426402"/>
          </a:xfrm>
        </p:spPr>
        <p:txBody>
          <a:bodyPr/>
          <a:lstStyle/>
          <a:p>
            <a:r>
              <a:rPr lang="en-US" dirty="0"/>
              <a:t>All regions of Uzbekistan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b="0" dirty="0"/>
              <a:t>Domestic</a:t>
            </a:r>
            <a:r>
              <a:rPr lang="en-US" dirty="0"/>
              <a:t> – 7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r>
              <a:rPr lang="en-US" b="0" dirty="0"/>
              <a:t>Export</a:t>
            </a:r>
            <a:r>
              <a:rPr lang="en-US" dirty="0"/>
              <a:t>  - 30%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" name="Рисунок 23" descr="Без названия (3)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21646" r="21646"/>
          <a:stretch>
            <a:fillRect/>
          </a:stretch>
        </p:blipFill>
        <p:spPr/>
      </p:pic>
      <p:pic>
        <p:nvPicPr>
          <p:cNvPr id="25" name="Рисунок 24" descr="11b08f12-9498-4259-ae0f-62bae1ae3176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22942" r="22942"/>
          <a:stretch>
            <a:fillRect/>
          </a:stretch>
        </p:blipFill>
        <p:spPr/>
      </p:pic>
      <p:pic>
        <p:nvPicPr>
          <p:cNvPr id="26" name="Рисунок 25" descr="Без названия (4)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23579" r="23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45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Manufacture of  dyed knitted fabric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94</cp:revision>
  <cp:lastPrinted>2020-02-19T12:33:34Z</cp:lastPrinted>
  <dcterms:created xsi:type="dcterms:W3CDTF">2020-02-19T03:11:15Z</dcterms:created>
  <dcterms:modified xsi:type="dcterms:W3CDTF">2020-06-22T09:46:52Z</dcterms:modified>
</cp:coreProperties>
</file>