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7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62" y="243761"/>
            <a:ext cx="7089877" cy="1463039"/>
          </a:xfrm>
        </p:spPr>
        <p:txBody>
          <a:bodyPr/>
          <a:lstStyle/>
          <a:p>
            <a:pPr algn="ctr"/>
            <a:br>
              <a:rPr lang="ru-RU" i="1" dirty="0"/>
            </a:br>
            <a:r>
              <a:rPr lang="ru-RU" i="1" dirty="0"/>
              <a:t>Производство косметических средств с экстрактами лекарственных растений, продуктами пчеловодства</a:t>
            </a:r>
            <a:endParaRPr lang="ru-RU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b="0" dirty="0"/>
              <a:t> $1,8 млн.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2728" y="3228108"/>
            <a:ext cx="3602182" cy="734291"/>
          </a:xfrm>
        </p:spPr>
        <p:txBody>
          <a:bodyPr/>
          <a:lstStyle/>
          <a:p>
            <a:r>
              <a:rPr lang="ru-RU" b="0" dirty="0"/>
              <a:t>Таблетки прессованные - </a:t>
            </a:r>
            <a:r>
              <a:rPr lang="ru-RU" dirty="0"/>
              <a:t>748 800 шт. </a:t>
            </a:r>
          </a:p>
          <a:p>
            <a:r>
              <a:rPr lang="ru-RU" b="0" dirty="0"/>
              <a:t>Травяные капсулы  - </a:t>
            </a:r>
            <a:r>
              <a:rPr lang="ru-RU" dirty="0"/>
              <a:t>299 520  шт.</a:t>
            </a:r>
          </a:p>
          <a:p>
            <a:r>
              <a:rPr lang="ru-RU" b="0" dirty="0"/>
              <a:t>Мази и гели - </a:t>
            </a:r>
            <a:r>
              <a:rPr lang="ru-RU" dirty="0"/>
              <a:t>1 248 000  шт.</a:t>
            </a:r>
          </a:p>
          <a:p>
            <a:r>
              <a:rPr lang="ru-RU" b="0" dirty="0"/>
              <a:t>Мази - </a:t>
            </a:r>
            <a:r>
              <a:rPr lang="ru-RU" dirty="0"/>
              <a:t>1 664 000 шт. 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1273" y="4251741"/>
            <a:ext cx="3505200" cy="403646"/>
          </a:xfrm>
        </p:spPr>
        <p:txBody>
          <a:bodyPr/>
          <a:lstStyle/>
          <a:p>
            <a:r>
              <a:rPr lang="ru-RU" b="0" dirty="0"/>
              <a:t>Внутренняя норма доходности (</a:t>
            </a:r>
            <a:r>
              <a:rPr lang="en-US" b="0" dirty="0"/>
              <a:t>IRR)</a:t>
            </a:r>
            <a:r>
              <a:rPr lang="ru-RU" b="0" dirty="0"/>
              <a:t> – </a:t>
            </a:r>
            <a:r>
              <a:rPr lang="ru-RU" dirty="0"/>
              <a:t>6,3%</a:t>
            </a:r>
            <a:endParaRPr lang="en-US" dirty="0"/>
          </a:p>
          <a:p>
            <a:r>
              <a:rPr lang="ru-RU" b="0" dirty="0"/>
              <a:t>Чистая приведенная ценность (NPV) - </a:t>
            </a:r>
            <a:r>
              <a:rPr lang="ru-RU" dirty="0"/>
              <a:t> $ 355 173,9 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111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$1,1 млн. 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Андижан СЭЗ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30 %</a:t>
            </a:r>
            <a:endParaRPr lang="ru-RU" dirty="0"/>
          </a:p>
          <a:p>
            <a:r>
              <a:rPr lang="ru-RU" dirty="0"/>
              <a:t>Местный рынок: </a:t>
            </a:r>
            <a:r>
              <a:rPr lang="en-US" dirty="0"/>
              <a:t>7</a:t>
            </a:r>
            <a:r>
              <a:rPr lang="ru-RU" dirty="0"/>
              <a:t>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Андижан СЭЗ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" name="Рисунок 32" descr="4b662489-307b-4703-ac3a-98996758f495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16230" r="16230"/>
          <a:stretch>
            <a:fillRect/>
          </a:stretch>
        </p:blipFill>
        <p:spPr/>
      </p:pic>
      <p:pic>
        <p:nvPicPr>
          <p:cNvPr id="35" name="Рисунок 34" descr="62964f16-85e1-45b8-ac7c-9b1e14dd3005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t="17100" b="17100"/>
          <a:stretch>
            <a:fillRect/>
          </a:stretch>
        </p:blipFill>
        <p:spPr/>
      </p:pic>
      <p:pic>
        <p:nvPicPr>
          <p:cNvPr id="36" name="Рисунок 35" descr="fc74cbe2-4276-4ade-8db1-cdb4fcd2facc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t="20815" b="208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</TotalTime>
  <Words>77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 Производство косметических средств с экстрактами лекарственных растений, продуктами пчеловодства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110</cp:revision>
  <cp:lastPrinted>2020-02-19T12:33:34Z</cp:lastPrinted>
  <dcterms:created xsi:type="dcterms:W3CDTF">2020-02-19T03:11:15Z</dcterms:created>
  <dcterms:modified xsi:type="dcterms:W3CDTF">2020-06-23T10:31:59Z</dcterms:modified>
</cp:coreProperties>
</file>