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6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54" y="948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C00000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C000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345557" y="3052352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43839" y="3093916"/>
            <a:ext cx="1988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МЕСТОПОЛОЖЕНИЕ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C00000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C00000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70900" y="4098470"/>
            <a:ext cx="415608" cy="303095"/>
            <a:chOff x="1457" y="2151"/>
            <a:chExt cx="1629" cy="1188"/>
          </a:xfrm>
          <a:solidFill>
            <a:srgbClr val="C00000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C00000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C00000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03096" y="4960754"/>
            <a:ext cx="345849" cy="435655"/>
            <a:chOff x="3369" y="729"/>
            <a:chExt cx="181" cy="228"/>
          </a:xfrm>
          <a:solidFill>
            <a:srgbClr val="C00000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C00000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C00000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7414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+99871 2020210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0" name="Рисунок 72">
            <a:extLst>
              <a:ext uri="{FF2B5EF4-FFF2-40B4-BE49-F238E27FC236}">
                <a16:creationId xmlns:a16="http://schemas.microsoft.com/office/drawing/2014/main" id="{1CF1B412-91E7-4196-ABEC-2BA612A81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742465" y="2368935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1" name="Рисунок 72">
            <a:extLst>
              <a:ext uri="{FF2B5EF4-FFF2-40B4-BE49-F238E27FC236}">
                <a16:creationId xmlns:a16="http://schemas.microsoft.com/office/drawing/2014/main" id="{090AF813-E58B-4EFA-A531-AA5DB56BB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7742465" y="4631173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14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 dirty="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7684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552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23203" y="6094204"/>
            <a:ext cx="3549581" cy="28631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uz-Cyrl-UZ" sz="900" b="1" dirty="0"/>
              <a:t>Абидов Сабир Шукурович</a:t>
            </a:r>
            <a:endParaRPr lang="ru-RU" sz="90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535" y="478634"/>
            <a:ext cx="7479356" cy="358274"/>
          </a:xfrm>
        </p:spPr>
        <p:txBody>
          <a:bodyPr/>
          <a:lstStyle/>
          <a:p>
            <a:pPr algn="ctr"/>
            <a:r>
              <a:rPr lang="ru-RU" dirty="0"/>
              <a:t>Производства консервированных овощей, фруктов, каперсов, пищевого уксуса и масло шиповника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/>
              <a:t>$18</a:t>
            </a:r>
            <a:r>
              <a:rPr lang="uz-Cyrl-UZ" dirty="0"/>
              <a:t>,5 млн.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050731" y="3249161"/>
            <a:ext cx="2177680" cy="710443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2600 тонна</a:t>
            </a:r>
          </a:p>
          <a:p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uz-Cyrl-UZ" dirty="0"/>
              <a:t>34,5</a:t>
            </a:r>
            <a:r>
              <a:rPr lang="en-US" dirty="0"/>
              <a:t>%</a:t>
            </a:r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uz-Cyrl-UZ" dirty="0"/>
              <a:t>34,0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uz-Cyrl-UZ" dirty="0"/>
              <a:t>38</a:t>
            </a:r>
            <a:r>
              <a:rPr lang="ru-RU" dirty="0"/>
              <a:t>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ru-RU" dirty="0"/>
              <a:t>$16,7 млн.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093827" y="3336010"/>
            <a:ext cx="2818701" cy="548274"/>
          </a:xfrm>
        </p:spPr>
        <p:txBody>
          <a:bodyPr/>
          <a:lstStyle/>
          <a:p>
            <a:r>
              <a:rPr lang="ru-RU" dirty="0"/>
              <a:t>Ташкентская область                      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446158" y="4220731"/>
            <a:ext cx="2056199" cy="403646"/>
          </a:xfrm>
        </p:spPr>
        <p:txBody>
          <a:bodyPr/>
          <a:lstStyle/>
          <a:p>
            <a:r>
              <a:rPr lang="uz-Cyrl-UZ" dirty="0"/>
              <a:t>Экспорт</a:t>
            </a:r>
            <a:r>
              <a:rPr lang="en-US" dirty="0"/>
              <a:t>: </a:t>
            </a:r>
            <a:r>
              <a:rPr lang="uz-Cyrl-UZ" dirty="0"/>
              <a:t>9</a:t>
            </a:r>
            <a:r>
              <a:rPr lang="en-US" dirty="0"/>
              <a:t>0%</a:t>
            </a:r>
          </a:p>
          <a:p>
            <a:r>
              <a:rPr lang="uz-Cyrl-UZ" dirty="0"/>
              <a:t>Местн</a:t>
            </a:r>
            <a:r>
              <a:rPr lang="ru-RU" dirty="0" err="1"/>
              <a:t>ый</a:t>
            </a:r>
            <a:r>
              <a:rPr lang="ru-RU" dirty="0"/>
              <a:t> рынок: 10%</a:t>
            </a:r>
            <a:endParaRPr lang="uz-Cyrl-UZ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ru-RU" dirty="0"/>
              <a:t>Будет обеспечена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597247" y="6105322"/>
            <a:ext cx="1235928" cy="182557"/>
          </a:xfrm>
        </p:spPr>
        <p:txBody>
          <a:bodyPr/>
          <a:lstStyle/>
          <a:p>
            <a:r>
              <a:rPr lang="ru-RU" dirty="0"/>
              <a:t>+</a:t>
            </a:r>
            <a:r>
              <a:rPr lang="ru-RU" sz="900" dirty="0"/>
              <a:t>9989</a:t>
            </a:r>
            <a:r>
              <a:rPr lang="en-US" sz="900" dirty="0"/>
              <a:t>3</a:t>
            </a:r>
            <a:r>
              <a:rPr lang="ru-RU" sz="900" dirty="0"/>
              <a:t> </a:t>
            </a:r>
            <a:r>
              <a:rPr lang="en-US" sz="900" dirty="0"/>
              <a:t>519</a:t>
            </a:r>
            <a:r>
              <a:rPr lang="ru-RU" sz="900" dirty="0"/>
              <a:t>-</a:t>
            </a:r>
            <a:r>
              <a:rPr lang="en-US" sz="900" dirty="0"/>
              <a:t>20</a:t>
            </a:r>
            <a:r>
              <a:rPr lang="ru-RU" sz="900" dirty="0"/>
              <a:t>-</a:t>
            </a:r>
            <a:r>
              <a:rPr lang="en-US" sz="900" dirty="0"/>
              <a:t>02</a:t>
            </a:r>
            <a:endParaRPr lang="ru-RU" sz="900" dirty="0"/>
          </a:p>
        </p:txBody>
      </p:sp>
      <p:sp>
        <p:nvSpPr>
          <p:cNvPr id="29" name="Текст 15">
            <a:extLst>
              <a:ext uri="{FF2B5EF4-FFF2-40B4-BE49-F238E27FC236}">
                <a16:creationId xmlns:a16="http://schemas.microsoft.com/office/drawing/2014/main" id="{CD002A56-D73F-4A92-98C7-1C71F353466C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33399" y="6084547"/>
            <a:ext cx="1485805" cy="327025"/>
          </a:xfrm>
        </p:spPr>
        <p:txBody>
          <a:bodyPr/>
          <a:lstStyle/>
          <a:p>
            <a:r>
              <a:rPr lang="en-US" dirty="0"/>
              <a:t>sabir.abidov@mail.ru</a:t>
            </a:r>
            <a:endParaRPr lang="ru-RU" dirty="0"/>
          </a:p>
        </p:txBody>
      </p:sp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55F5C1D0-84F3-432F-9E69-ACD3A4F342A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0" r="17690"/>
          <a:stretch>
            <a:fillRect/>
          </a:stretch>
        </p:blipFill>
        <p:spPr/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B9FCCE91-DE8D-401F-B2AB-09A96302EE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09" r="19709"/>
          <a:stretch>
            <a:fillRect/>
          </a:stretch>
        </p:blipFill>
        <p:spPr>
          <a:xfrm>
            <a:off x="7742465" y="4632419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D1BF5903-9C2A-4586-A119-022B9ACD2692}"/>
              </a:ext>
            </a:extLst>
          </p:cNvPr>
          <p:cNvPicPr>
            <a:picLocks noGrp="1" noChangeAspect="1"/>
          </p:cNvPicPr>
          <p:nvPr>
            <p:ph type="pic" sz="quarter" idx="3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9" r="136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2951</TotalTime>
  <Words>67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Производства консервированных овощей, фруктов, каперсов, пищевого уксуса и масло шиповника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BaxromjonTashbaev</cp:lastModifiedBy>
  <cp:revision>288</cp:revision>
  <cp:lastPrinted>2020-03-12T04:24:27Z</cp:lastPrinted>
  <dcterms:created xsi:type="dcterms:W3CDTF">2020-02-19T03:11:15Z</dcterms:created>
  <dcterms:modified xsi:type="dcterms:W3CDTF">2021-12-13T06:47:47Z</dcterms:modified>
</cp:coreProperties>
</file>