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446" y="11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xmlns="" id="{14DF0AAE-03F4-485C-BAAC-9707484A059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xmlns="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xmlns="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xmlns="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xmlns="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xmlns="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xmlns="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xmlns="" id="{FB02FC2C-6C4A-4A7E-85DB-23516A373A1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xmlns="" id="{95AFCED2-A3A1-4B0C-A185-5947880CCE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xmlns="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xmlns="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xmlns="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F42EF82-EFF8-42DA-A2F6-E329A69E51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66331" y="6046577"/>
            <a:ext cx="3578280" cy="173978"/>
          </a:xfrm>
        </p:spPr>
        <p:txBody>
          <a:bodyPr/>
          <a:lstStyle/>
          <a:p>
            <a:r>
              <a:rPr lang="en-US" b="1" dirty="0"/>
              <a:t>LLC</a:t>
            </a:r>
            <a:r>
              <a:rPr lang="ru-RU" b="1" dirty="0"/>
              <a:t> “</a:t>
            </a:r>
            <a:r>
              <a:rPr lang="en-US" b="1" dirty="0" err="1"/>
              <a:t>Ershi</a:t>
            </a:r>
            <a:r>
              <a:rPr lang="en-US" b="1" dirty="0"/>
              <a:t> garden </a:t>
            </a:r>
            <a:r>
              <a:rPr lang="en-US" b="1" dirty="0" err="1"/>
              <a:t>claster</a:t>
            </a:r>
            <a:r>
              <a:rPr lang="en-US" b="1" dirty="0"/>
              <a:t>”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CA5636F8-7EFC-49A4-BE33-2CF7C414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41" y="173078"/>
            <a:ext cx="6140719" cy="377402"/>
          </a:xfrm>
        </p:spPr>
        <p:txBody>
          <a:bodyPr/>
          <a:lstStyle/>
          <a:p>
            <a:pPr algn="ctr"/>
            <a:r>
              <a:rPr lang="en-US" dirty="0"/>
              <a:t>Cultivation and processing of capers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D4E2C7D7-9FB8-4B84-A402-BC0545BBB50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1841" y="541942"/>
            <a:ext cx="7160945" cy="118619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Climate conditions of Uzbekistan are naturally good for growing of high quality capers – the product which is demanded on many markets as a traditional adding of many cuisines, especially Mediterranean. Comparatively small investments versus high financial yields make this project quite attractive for an investor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514F46DD-87B1-42A1-BEF4-A237C01BC2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581</a:t>
            </a:r>
            <a:r>
              <a:rPr lang="ru-RU" dirty="0"/>
              <a:t> </a:t>
            </a:r>
            <a:r>
              <a:rPr lang="en-US" dirty="0"/>
              <a:t>373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6ED38F5-AF1D-4D33-BE8E-D0BD1C067A1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$1 068 750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00C61A58-B519-4D06-8CFB-0EB28C30836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35</a:t>
            </a:r>
            <a:r>
              <a:rPr lang="en-US" dirty="0"/>
              <a:t>.</a:t>
            </a:r>
            <a:r>
              <a:rPr lang="ru-RU" dirty="0"/>
              <a:t>7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uz-Cyrl-UZ" dirty="0"/>
              <a:t> 1 </a:t>
            </a:r>
            <a:r>
              <a:rPr lang="en-US" dirty="0"/>
              <a:t>642</a:t>
            </a:r>
            <a:r>
              <a:rPr lang="uz-Cyrl-UZ" dirty="0"/>
              <a:t> </a:t>
            </a:r>
            <a:r>
              <a:rPr lang="en-US" dirty="0"/>
              <a:t>457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9EB84B49-8276-4D5E-B0D1-CC51AFFEC9D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44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5C848727-8C4A-4F3C-A193-4B209881F60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$446 412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AB3DF397-5560-461D-B875-D9C1EACDD07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12609" y="3298930"/>
            <a:ext cx="2550253" cy="562107"/>
          </a:xfrm>
        </p:spPr>
        <p:txBody>
          <a:bodyPr/>
          <a:lstStyle/>
          <a:p>
            <a:r>
              <a:rPr lang="en-US" dirty="0"/>
              <a:t>Andijan region, </a:t>
            </a:r>
            <a:r>
              <a:rPr lang="en-US" dirty="0" err="1"/>
              <a:t>Markhamat</a:t>
            </a:r>
            <a:r>
              <a:rPr lang="en-US" dirty="0"/>
              <a:t> district</a:t>
            </a:r>
            <a:endParaRPr lang="uz-Cyrl-UZ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50470CDB-8C51-46EE-999D-E948202DFED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</a:t>
            </a:r>
            <a:r>
              <a:rPr lang="ru-RU" dirty="0"/>
              <a:t>5</a:t>
            </a:r>
            <a:r>
              <a:rPr lang="en-US" dirty="0"/>
              <a:t>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ACDB9DD0-A986-4D2B-AC49-8A260B5125A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 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79D7FC0-9ED8-4370-A4E1-AAA4F32D33B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2018" y="6084233"/>
            <a:ext cx="1526982" cy="182557"/>
          </a:xfrm>
        </p:spPr>
        <p:txBody>
          <a:bodyPr/>
          <a:lstStyle/>
          <a:p>
            <a:r>
              <a:rPr lang="en-US" dirty="0" err="1"/>
              <a:t>Yunusov</a:t>
            </a:r>
            <a:r>
              <a:rPr lang="en-US" dirty="0"/>
              <a:t> </a:t>
            </a:r>
            <a:r>
              <a:rPr lang="en-US" dirty="0" err="1"/>
              <a:t>Nodir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362B3A15-22DC-4DA2-8E8C-3DE42881E35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597015" y="6092622"/>
            <a:ext cx="1235928" cy="182557"/>
          </a:xfrm>
        </p:spPr>
        <p:txBody>
          <a:bodyPr/>
          <a:lstStyle/>
          <a:p>
            <a:r>
              <a:rPr lang="ru-RU" dirty="0"/>
              <a:t>+99899 600-66-57</a:t>
            </a:r>
          </a:p>
          <a:p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CABF5D00-420D-4D7C-A4A1-8B36C6A66E7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9" b="4429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D722668D-F22D-4963-B210-9EB0EE29B39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2" r="18652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  <p:pic>
        <p:nvPicPr>
          <p:cNvPr id="3" name="Рисунок 2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4958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99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Cultivation and processing of capers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Olimov Sherzod</cp:lastModifiedBy>
  <cp:revision>84</cp:revision>
  <cp:lastPrinted>2020-02-19T12:33:34Z</cp:lastPrinted>
  <dcterms:created xsi:type="dcterms:W3CDTF">2020-02-19T03:11:15Z</dcterms:created>
  <dcterms:modified xsi:type="dcterms:W3CDTF">2021-11-19T06:33:07Z</dcterms:modified>
</cp:coreProperties>
</file>