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07.07.2020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80133"/>
            <a:ext cx="3578280" cy="173978"/>
          </a:xfrm>
        </p:spPr>
        <p:txBody>
          <a:bodyPr/>
          <a:lstStyle/>
          <a:p>
            <a:r>
              <a:rPr lang="en-US" sz="1050" b="1" dirty="0" err="1"/>
              <a:t>Zangiota</a:t>
            </a:r>
            <a:r>
              <a:rPr lang="en-US" sz="1050" b="1" dirty="0"/>
              <a:t> district administration</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335559" y="101972"/>
            <a:ext cx="6626944" cy="377402"/>
          </a:xfrm>
        </p:spPr>
        <p:txBody>
          <a:bodyPr/>
          <a:lstStyle/>
          <a:p>
            <a:r>
              <a:rPr lang="en-US" dirty="0"/>
              <a:t>High-intensity fish species cultivation</a:t>
            </a:r>
            <a:endParaRPr lang="ru-RU" sz="2400"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335559" y="538889"/>
            <a:ext cx="7160945" cy="879561"/>
          </a:xfrm>
        </p:spPr>
        <p:txBody>
          <a:bodyPr/>
          <a:lstStyle/>
          <a:p>
            <a:r>
              <a:rPr lang="en-US" sz="1400" b="1" dirty="0"/>
              <a:t>Fish farming is a growing industry in Uzbekistan. Its is quite attractive for any entrepreneur since conditions allow growing fish and the market demand is there. Yet, intensive fish farming with introduction of new technologies shall benefit more for less operational costs and higher efficiency and productivity.</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a:t>
            </a:r>
            <a:r>
              <a:rPr lang="ru-RU" dirty="0"/>
              <a:t>0</a:t>
            </a:r>
            <a:r>
              <a:rPr lang="en-US" dirty="0"/>
              <a:t>.</a:t>
            </a:r>
            <a:r>
              <a:rPr lang="ru-RU" dirty="0"/>
              <a:t>6</a:t>
            </a:r>
            <a:r>
              <a:rPr lang="en-US" dirty="0"/>
              <a:t>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a:xfrm>
            <a:off x="1244570" y="3315465"/>
            <a:ext cx="1570037" cy="403646"/>
          </a:xfrm>
        </p:spPr>
        <p:txBody>
          <a:bodyPr/>
          <a:lstStyle/>
          <a:p>
            <a:r>
              <a:rPr lang="en-US" dirty="0"/>
              <a:t>200 tons</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p:txBody>
          <a:bodyPr/>
          <a:lstStyle/>
          <a:p>
            <a:r>
              <a:rPr lang="en-US" dirty="0"/>
              <a:t>IRR: </a:t>
            </a:r>
            <a:r>
              <a:rPr lang="ru-RU" dirty="0"/>
              <a:t>26</a:t>
            </a:r>
            <a:r>
              <a:rPr lang="en-US" dirty="0"/>
              <a:t>.</a:t>
            </a:r>
            <a:r>
              <a:rPr lang="ru-RU" dirty="0"/>
              <a:t>9</a:t>
            </a:r>
            <a:r>
              <a:rPr lang="en-US" dirty="0"/>
              <a:t>%</a:t>
            </a:r>
          </a:p>
          <a:p>
            <a:r>
              <a:rPr lang="en-US" dirty="0"/>
              <a:t>NPV: $</a:t>
            </a:r>
            <a:r>
              <a:rPr lang="ru-RU" dirty="0"/>
              <a:t>0</a:t>
            </a:r>
            <a:r>
              <a:rPr lang="en-US" dirty="0"/>
              <a:t>.7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32 </a:t>
            </a:r>
            <a:r>
              <a:rPr lang="en-US"/>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a:t>
            </a:r>
            <a:r>
              <a:rPr lang="ru-RU" dirty="0"/>
              <a:t>0</a:t>
            </a:r>
            <a:r>
              <a:rPr lang="en-US" dirty="0"/>
              <a:t>.</a:t>
            </a:r>
            <a:r>
              <a:rPr lang="ru-RU" dirty="0"/>
              <a:t>6</a:t>
            </a:r>
            <a:r>
              <a:rPr lang="en-US" dirty="0"/>
              <a:t>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a:xfrm>
            <a:off x="4753068" y="3298931"/>
            <a:ext cx="1570037" cy="548274"/>
          </a:xfrm>
        </p:spPr>
        <p:txBody>
          <a:bodyPr/>
          <a:lstStyle/>
          <a:p>
            <a:r>
              <a:rPr lang="en-US" dirty="0"/>
              <a:t>Tashkent region,</a:t>
            </a:r>
          </a:p>
          <a:p>
            <a:r>
              <a:rPr lang="en-US" dirty="0" err="1"/>
              <a:t>Zangiota</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Local market: 100%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259587" y="6067479"/>
            <a:ext cx="1570037" cy="403645"/>
          </a:xfrm>
        </p:spPr>
        <p:txBody>
          <a:bodyPr/>
          <a:lstStyle/>
          <a:p>
            <a:r>
              <a:rPr lang="en-US" dirty="0"/>
              <a:t>zangiota@umail.uz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33989" y="6092622"/>
            <a:ext cx="1235928" cy="182557"/>
          </a:xfrm>
        </p:spPr>
        <p:txBody>
          <a:bodyPr/>
          <a:lstStyle/>
          <a:p>
            <a:r>
              <a:rPr lang="en-US" dirty="0"/>
              <a:t>+99</a:t>
            </a:r>
            <a:r>
              <a:rPr lang="ru-RU" dirty="0"/>
              <a:t>370 9753800</a:t>
            </a:r>
          </a:p>
        </p:txBody>
      </p:sp>
      <p:pic>
        <p:nvPicPr>
          <p:cNvPr id="23" name="Рисунок 22">
            <a:extLst>
              <a:ext uri="{FF2B5EF4-FFF2-40B4-BE49-F238E27FC236}">
                <a16:creationId xmlns:a16="http://schemas.microsoft.com/office/drawing/2014/main" id="{D5FEC151-E27F-4FC1-88A7-719AF905A58A}"/>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2738" r="22738"/>
          <a:stretch>
            <a:fillRect/>
          </a:stretch>
        </p:blipFill>
        <p:spPr/>
      </p:pic>
      <p:pic>
        <p:nvPicPr>
          <p:cNvPr id="26" name="Рисунок 25">
            <a:extLst>
              <a:ext uri="{FF2B5EF4-FFF2-40B4-BE49-F238E27FC236}">
                <a16:creationId xmlns:a16="http://schemas.microsoft.com/office/drawing/2014/main" id="{B25A337F-A9CA-4969-847A-477A956E47CC}"/>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8314" r="18314"/>
          <a:stretch>
            <a:fillRect/>
          </a:stretch>
        </p:blipFill>
        <p:spPr/>
      </p:pic>
      <p:pic>
        <p:nvPicPr>
          <p:cNvPr id="28" name="Рисунок 27">
            <a:extLst>
              <a:ext uri="{FF2B5EF4-FFF2-40B4-BE49-F238E27FC236}">
                <a16:creationId xmlns:a16="http://schemas.microsoft.com/office/drawing/2014/main" id="{0468BE2B-CF5E-4FA4-B15F-1CD5D9BAC658}"/>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20533" r="20533"/>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823</TotalTime>
  <Words>104</Words>
  <Application>Microsoft Office PowerPoint</Application>
  <PresentationFormat>Лист A4 (210x297 мм)</PresentationFormat>
  <Paragraphs>15</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High-intensity fish species cultivation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75</cp:revision>
  <cp:lastPrinted>2020-02-19T12:33:34Z</cp:lastPrinted>
  <dcterms:created xsi:type="dcterms:W3CDTF">2020-02-19T03:11:15Z</dcterms:created>
  <dcterms:modified xsi:type="dcterms:W3CDTF">2020-07-07T10:40:41Z</dcterms:modified>
</cp:coreProperties>
</file>