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4" y="546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70785"/>
            <a:ext cx="3578280" cy="173978"/>
          </a:xfrm>
        </p:spPr>
        <p:txBody>
          <a:bodyPr/>
          <a:lstStyle/>
          <a:p>
            <a:r>
              <a:rPr lang="en-US" b="1" dirty="0" err="1"/>
              <a:t>Bustanlik</a:t>
            </a:r>
            <a:r>
              <a:rPr lang="en-US" b="1" dirty="0"/>
              <a:t> district administration</a:t>
            </a:r>
            <a:endParaRPr lang="ru-RU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93" y="49889"/>
            <a:ext cx="7508146" cy="377402"/>
          </a:xfrm>
        </p:spPr>
        <p:txBody>
          <a:bodyPr/>
          <a:lstStyle/>
          <a:p>
            <a:r>
              <a:rPr lang="en-US" dirty="0"/>
              <a:t>Growing walnuts on </a:t>
            </a:r>
            <a:r>
              <a:rPr lang="uz-Cyrl-UZ"/>
              <a:t>50</a:t>
            </a:r>
            <a:r>
              <a:rPr lang="en-US"/>
              <a:t> </a:t>
            </a:r>
            <a:r>
              <a:rPr lang="en-US" dirty="0"/>
              <a:t>hectares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</p:spPr>
        <p:txBody>
          <a:bodyPr/>
          <a:lstStyle/>
          <a:p>
            <a:r>
              <a:rPr lang="en-US" sz="1400" b="1" dirty="0"/>
              <a:t>Climate of Uzbekistan gives great opportunities to grow quality walnuts, which is highly demanded on the global market. Competitive advantages - availability of resources,  educated personnel and low operating costs.</a:t>
            </a:r>
            <a:endParaRPr lang="ru-RU" sz="14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$0</a:t>
            </a:r>
            <a:r>
              <a:rPr lang="ru-RU" dirty="0"/>
              <a:t>.</a:t>
            </a:r>
            <a:r>
              <a:rPr lang="en-US" dirty="0"/>
              <a:t>5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400 tons 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23.7%</a:t>
            </a:r>
          </a:p>
          <a:p>
            <a:r>
              <a:rPr lang="en-US" dirty="0"/>
              <a:t>NPV: $0.7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6</a:t>
            </a:r>
            <a:r>
              <a:rPr lang="en-US" dirty="0"/>
              <a:t>1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$0.5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548274"/>
          </a:xfrm>
        </p:spPr>
        <p:txBody>
          <a:bodyPr/>
          <a:lstStyle/>
          <a:p>
            <a:r>
              <a:rPr lang="en-US" dirty="0"/>
              <a:t>Tashkent region,</a:t>
            </a:r>
            <a:endParaRPr lang="ru-RU" dirty="0"/>
          </a:p>
          <a:p>
            <a:r>
              <a:rPr lang="en-US" dirty="0" err="1"/>
              <a:t>Bustanlik</a:t>
            </a:r>
            <a:r>
              <a:rPr lang="en-US" dirty="0"/>
              <a:t> district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100%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1210" y="6079607"/>
            <a:ext cx="1366012" cy="548273"/>
          </a:xfrm>
        </p:spPr>
        <p:txBody>
          <a:bodyPr/>
          <a:lstStyle/>
          <a:p>
            <a:r>
              <a:rPr lang="en-US" dirty="0"/>
              <a:t>bustonliq.t@umail.uz</a:t>
            </a:r>
            <a:endParaRPr lang="ru-RU" dirty="0"/>
          </a:p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ru-RU" dirty="0"/>
              <a:t>370 7421793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14553548-92EA-4F72-A7C4-EC9B0F0F401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4" r="16074"/>
          <a:stretch>
            <a:fillRect/>
          </a:stretch>
        </p:blipFill>
        <p:spPr/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ED456368-C64F-4333-95DB-FC27E3698F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2" r="16112"/>
          <a:stretch>
            <a:fillRect/>
          </a:stretch>
        </p:blipFill>
        <p:spPr/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06AB91E1-A9F4-41EC-85A6-18745EFF723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2" r="186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85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Growing walnuts on 50 hectares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Sharipov Shohruh</cp:lastModifiedBy>
  <cp:revision>69</cp:revision>
  <cp:lastPrinted>2020-02-19T12:33:34Z</cp:lastPrinted>
  <dcterms:created xsi:type="dcterms:W3CDTF">2020-02-19T03:11:15Z</dcterms:created>
  <dcterms:modified xsi:type="dcterms:W3CDTF">2020-07-03T05:31:52Z</dcterms:modified>
</cp:coreProperties>
</file>