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576390"/>
            <a:ext cx="7404450" cy="53293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Organization of felt production</a:t>
            </a:r>
            <a:endParaRPr lang="ru-RU" sz="24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609 </a:t>
            </a:r>
            <a:r>
              <a:rPr lang="en-US" dirty="0"/>
              <a:t>thousand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en-US" sz="1000" dirty="0"/>
              <a:t>50 000 kg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IRR: </a:t>
            </a:r>
            <a:r>
              <a:rPr lang="ru-RU" dirty="0"/>
              <a:t>20,2%</a:t>
            </a:r>
            <a:endParaRPr lang="en-US" dirty="0"/>
          </a:p>
          <a:p>
            <a:r>
              <a:rPr lang="en-US" dirty="0"/>
              <a:t>   NPV: $ </a:t>
            </a:r>
            <a:r>
              <a:rPr lang="ru-RU" dirty="0"/>
              <a:t>452 </a:t>
            </a:r>
            <a:r>
              <a:rPr lang="en-US" dirty="0"/>
              <a:t>thousand</a:t>
            </a:r>
            <a:endParaRPr lang="ru-RU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52</a:t>
            </a:r>
            <a:r>
              <a:rPr lang="en-US" dirty="0"/>
              <a:t>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$ 609 thousand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Andijan region, </a:t>
            </a:r>
            <a:r>
              <a:rPr lang="en-US" dirty="0" err="1"/>
              <a:t>Bulakboshi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5</a:t>
            </a:r>
            <a:r>
              <a:rPr lang="en-US" dirty="0"/>
              <a:t>0%</a:t>
            </a:r>
          </a:p>
          <a:p>
            <a:r>
              <a:rPr lang="en-US" dirty="0"/>
              <a:t>Local market: </a:t>
            </a:r>
            <a:r>
              <a:rPr lang="ru-RU" dirty="0"/>
              <a:t>50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To be Clarified</a:t>
            </a:r>
          </a:p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F151B4D-4B94-44F6-B650-16C04C54BE8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7" r="25137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1BF62EA-C671-432B-9E52-3F809E54BE7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5B41334-144B-4CA1-A9C4-AC5931D1B62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2" r="186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883</TotalTime>
  <Words>45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Organization of felt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95</cp:revision>
  <cp:lastPrinted>2020-02-19T12:33:34Z</cp:lastPrinted>
  <dcterms:created xsi:type="dcterms:W3CDTF">2020-02-19T03:11:15Z</dcterms:created>
  <dcterms:modified xsi:type="dcterms:W3CDTF">2021-03-26T06:54:27Z</dcterms:modified>
</cp:coreProperties>
</file>