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3"/>
  </p:notesMasterIdLst>
  <p:sldIdLst>
    <p:sldId id="257" r:id="rId2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2" y="23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62645" y="1275025"/>
            <a:ext cx="7780713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178814" y="1385316"/>
            <a:ext cx="7548372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4110990" y="1267730"/>
            <a:ext cx="168402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4210050" y="1267731"/>
            <a:ext cx="14859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8888" y="2091263"/>
            <a:ext cx="7368227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206" y="4682062"/>
            <a:ext cx="7370064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4259580" y="1327188"/>
            <a:ext cx="138684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97014" y="5211060"/>
            <a:ext cx="4798219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993123" y="5212080"/>
            <a:ext cx="1715904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24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1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762000"/>
            <a:ext cx="1919288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762000"/>
            <a:ext cx="6562725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9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1064195" y="2310481"/>
            <a:ext cx="2016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COST OF THE PROJECT</a:t>
            </a:r>
            <a:endParaRPr lang="ru-RU" sz="1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010142" y="3013645"/>
            <a:ext cx="2124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PRODUCTION CAPACITY</a:t>
            </a:r>
            <a:endParaRPr lang="ru-RU" sz="1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00139" y="3963930"/>
            <a:ext cx="21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ECONOMIC INDICATORS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287430" y="4772903"/>
            <a:ext cx="1570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PAYBACK PERIOD</a:t>
            </a:r>
            <a:endParaRPr lang="ru-RU" sz="1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4479142" y="2310481"/>
            <a:ext cx="2117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NEED FOR INVESTMENT</a:t>
            </a:r>
            <a:endParaRPr lang="ru-RU" sz="14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650727" y="3013645"/>
            <a:ext cx="1774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PROJECT LOCATION</a:t>
            </a:r>
            <a:endParaRPr lang="ru-RU" sz="14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632229" y="3963930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 MARKETS</a:t>
            </a:r>
            <a:endParaRPr lang="ru-RU" sz="14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4719593" y="4665181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NECESSARY </a:t>
            </a:r>
          </a:p>
          <a:p>
            <a:pPr algn="ctr"/>
            <a:r>
              <a:rPr lang="en-US" sz="1400" b="1" dirty="0"/>
              <a:t>INFRASTRUCTURE</a:t>
            </a:r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2216" y="2380925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36715" y="3142457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17911" y="4108823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56371" y="4768743"/>
            <a:ext cx="347502" cy="572282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785" y="2382859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52791" y="4837057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28172" y="4058420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653" y="310053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30117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29893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8" y="424949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3068" y="519484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3" name="Текст 87">
            <a:extLst>
              <a:ext uri="{FF2B5EF4-FFF2-40B4-BE49-F238E27FC236}">
                <a16:creationId xmlns:a16="http://schemas.microsoft.com/office/drawing/2014/main" id="{1A8418A7-6B50-4F36-B586-213B589189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4720" y="609691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919D40-14F3-483F-A1F7-0E510D6698E1}"/>
              </a:ext>
            </a:extLst>
          </p:cNvPr>
          <p:cNvSpPr txBox="1"/>
          <p:nvPr userDrawn="1"/>
        </p:nvSpPr>
        <p:spPr>
          <a:xfrm>
            <a:off x="148960" y="6045401"/>
            <a:ext cx="1275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Project partner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07DC2D-2955-4EDF-AE69-770D870071B9}"/>
              </a:ext>
            </a:extLst>
          </p:cNvPr>
          <p:cNvSpPr txBox="1"/>
          <p:nvPr userDrawn="1"/>
        </p:nvSpPr>
        <p:spPr>
          <a:xfrm>
            <a:off x="148960" y="6315264"/>
            <a:ext cx="442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Support required? - Investment promotion Agency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9630A4-8AE0-486A-B181-CFAD6FB86E1B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Need more details? -Center for the development of investment projects 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CED8D89-B19A-4ABB-B48E-D4C0A0FD6854}"/>
              </a:ext>
            </a:extLst>
          </p:cNvPr>
          <p:cNvSpPr txBox="1"/>
          <p:nvPr userDrawn="1"/>
        </p:nvSpPr>
        <p:spPr>
          <a:xfrm>
            <a:off x="5034325" y="6330653"/>
            <a:ext cx="2811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+99871 2385069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1E7E9E-17BD-44E1-9F55-31019E660DD6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89" name="Рисунок 88" descr="Конверт">
            <a:extLst>
              <a:ext uri="{FF2B5EF4-FFF2-40B4-BE49-F238E27FC236}">
                <a16:creationId xmlns:a16="http://schemas.microsoft.com/office/drawing/2014/main" id="{B1B03028-6F9E-41BC-8E2A-F69C1CAA1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90" name="Рисунок 89" descr="Смартфон">
            <a:extLst>
              <a:ext uri="{FF2B5EF4-FFF2-40B4-BE49-F238E27FC236}">
                <a16:creationId xmlns:a16="http://schemas.microsoft.com/office/drawing/2014/main" id="{2193674D-24F7-4CB7-9DEC-AED6409B60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91" name="Рисунок 90" descr="Конверт">
            <a:extLst>
              <a:ext uri="{FF2B5EF4-FFF2-40B4-BE49-F238E27FC236}">
                <a16:creationId xmlns:a16="http://schemas.microsoft.com/office/drawing/2014/main" id="{CF3C3CB5-D020-47A3-A6CE-C40B0C445A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92" name="Рисунок 91" descr="Смартфон">
            <a:extLst>
              <a:ext uri="{FF2B5EF4-FFF2-40B4-BE49-F238E27FC236}">
                <a16:creationId xmlns:a16="http://schemas.microsoft.com/office/drawing/2014/main" id="{CF59CB18-C7FD-4331-BFA6-EDF9966E53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93" name="Рисунок 92" descr="Конверт">
            <a:extLst>
              <a:ext uri="{FF2B5EF4-FFF2-40B4-BE49-F238E27FC236}">
                <a16:creationId xmlns:a16="http://schemas.microsoft.com/office/drawing/2014/main" id="{5E7C92CD-AF49-407F-B491-D91E05A77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088332"/>
            <a:ext cx="191136" cy="191136"/>
          </a:xfrm>
          <a:prstGeom prst="rect">
            <a:avLst/>
          </a:prstGeom>
        </p:spPr>
      </p:pic>
      <p:pic>
        <p:nvPicPr>
          <p:cNvPr id="94" name="Рисунок 93" descr="Смартфон">
            <a:extLst>
              <a:ext uri="{FF2B5EF4-FFF2-40B4-BE49-F238E27FC236}">
                <a16:creationId xmlns:a16="http://schemas.microsoft.com/office/drawing/2014/main" id="{FD037406-A154-46B4-B2D7-011875B7A7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085302"/>
            <a:ext cx="197196" cy="197196"/>
          </a:xfrm>
          <a:prstGeom prst="rect">
            <a:avLst/>
          </a:prstGeom>
        </p:spPr>
      </p:pic>
      <p:sp>
        <p:nvSpPr>
          <p:cNvPr id="95" name="Текст 87">
            <a:extLst>
              <a:ext uri="{FF2B5EF4-FFF2-40B4-BE49-F238E27FC236}">
                <a16:creationId xmlns:a16="http://schemas.microsoft.com/office/drawing/2014/main" id="{3EDD2F5A-D87B-4910-AD0D-B8E93DEB79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6" name="Текст 87">
            <a:extLst>
              <a:ext uri="{FF2B5EF4-FFF2-40B4-BE49-F238E27FC236}">
                <a16:creationId xmlns:a16="http://schemas.microsoft.com/office/drawing/2014/main" id="{5709A290-4A3C-4BA1-8862-4340D91E1A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3446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pos="47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3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062645" y="1275025"/>
            <a:ext cx="7780713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178814" y="1385316"/>
            <a:ext cx="7548372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4110990" y="1267730"/>
            <a:ext cx="168402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4210050" y="1267731"/>
            <a:ext cx="14859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443" y="2094309"/>
            <a:ext cx="7370064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445" y="4682062"/>
            <a:ext cx="7370064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59580" y="1325880"/>
            <a:ext cx="138684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6736" y="5211060"/>
            <a:ext cx="4799457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159" y="5211060"/>
            <a:ext cx="1716215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88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2103120"/>
            <a:ext cx="39624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120" y="2103120"/>
            <a:ext cx="39624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5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2074334"/>
            <a:ext cx="39624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" y="2755898"/>
            <a:ext cx="39624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2074334"/>
            <a:ext cx="39624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756581"/>
            <a:ext cx="39624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0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8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9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9492" y="173736"/>
            <a:ext cx="693172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329064" y="173736"/>
            <a:ext cx="237744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325" y="607392"/>
            <a:ext cx="1975009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724" y="907143"/>
            <a:ext cx="5881261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3325" y="2286000"/>
            <a:ext cx="1975009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44863" y="6310086"/>
            <a:ext cx="118872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40507" y="274320"/>
            <a:ext cx="2154555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99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329064" y="173736"/>
            <a:ext cx="237744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325" y="603504"/>
            <a:ext cx="1976247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736" y="173736"/>
            <a:ext cx="693172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3325" y="2286000"/>
            <a:ext cx="1976247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47342" y="6309360"/>
            <a:ext cx="118872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0507" y="274320"/>
            <a:ext cx="2154555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116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691" y="173736"/>
            <a:ext cx="9524619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480" y="642594"/>
            <a:ext cx="832104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2103120"/>
            <a:ext cx="832104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332" y="6309360"/>
            <a:ext cx="222885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3304" y="6309360"/>
            <a:ext cx="4279392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5331" y="6309360"/>
            <a:ext cx="118872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36AE45C-494F-4EA6-AC88-0D87E99E8356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531C8DB9-1991-4063-A89A-64C6FCA22273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74A97F-2E55-4F34-AD99-139B230F3A2E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3323BAE3-1981-48D7-B96F-D3A304E787FE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2" name="Рисунок 2">
            <a:extLst>
              <a:ext uri="{FF2B5EF4-FFF2-40B4-BE49-F238E27FC236}">
                <a16:creationId xmlns:a16="http://schemas.microsoft.com/office/drawing/2014/main" id="{5708560E-955A-47F8-8D64-6A8A469C9559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293BBBC7-1ED9-4C44-B221-7876631744BD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0EEB675-FAE2-4079-A7FD-E40F359D1AC6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07A216C9-84C8-4E1C-98F9-DA33C5142959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44C273B8-1FC3-412A-B7A4-363A2B5229E0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180E43D8-629D-4458-BCAD-F3EAAA2F8D6A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67FD21E-10E8-40AF-8114-1C955FBD6615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B07768A3-1F19-44B7-A0B6-7FC826459887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1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13EB583-B2A0-4985-9947-9B5F83A1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44" y="576390"/>
            <a:ext cx="7404450" cy="53293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Production of monocrystalline silicon for solar cells</a:t>
            </a:r>
            <a:endParaRPr lang="ru-RU" sz="32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047E511-A8ED-4838-891A-BCA29D15C6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$ 374 thousand</a:t>
            </a:r>
            <a:endParaRPr lang="ru-RU" dirty="0"/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402212F-0432-468E-9659-7356053A8B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298931"/>
            <a:ext cx="1570037" cy="403646"/>
          </a:xfrm>
        </p:spPr>
        <p:txBody>
          <a:bodyPr>
            <a:normAutofit/>
          </a:bodyPr>
          <a:lstStyle/>
          <a:p>
            <a:r>
              <a:rPr lang="en-US" sz="1000" dirty="0"/>
              <a:t>675 thousand per year</a:t>
            </a:r>
            <a:endParaRPr lang="ru-RU" sz="10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96B97D9-A794-4030-892D-28F8E2DE0C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IRR:</a:t>
            </a:r>
            <a:r>
              <a:rPr lang="ru-RU" dirty="0"/>
              <a:t> 31,5%</a:t>
            </a:r>
            <a:endParaRPr lang="en-US" dirty="0"/>
          </a:p>
          <a:p>
            <a:r>
              <a:rPr lang="en-US" dirty="0"/>
              <a:t>   NPV: $ 686 thousand</a:t>
            </a:r>
            <a:endParaRPr lang="ru-RU" dirty="0"/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3EB32EB-1C2F-4CEE-808E-2B441F25C9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45 month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0533FF-46DB-426B-ADB3-616FE4A7BB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en-US" dirty="0"/>
              <a:t>$ 374 thousand</a:t>
            </a:r>
            <a:endParaRPr lang="ru-RU" dirty="0"/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AD4F29B2-7CB4-416F-8BC9-210DCC2AF7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76142" y="3288973"/>
            <a:ext cx="1570037" cy="40364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Navoi</a:t>
            </a:r>
            <a:r>
              <a:rPr lang="en-US" dirty="0"/>
              <a:t> city and all regions of Uzbekistan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72589A-3A39-4D40-8BD0-959F6CB8D35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7" y="4246889"/>
            <a:ext cx="1570037" cy="4036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Export:</a:t>
            </a:r>
            <a:r>
              <a:rPr lang="ru-RU" dirty="0"/>
              <a:t> </a:t>
            </a:r>
            <a:r>
              <a:rPr lang="en-US" dirty="0"/>
              <a:t>98 %</a:t>
            </a:r>
          </a:p>
          <a:p>
            <a:r>
              <a:rPr lang="en-US" dirty="0"/>
              <a:t>Local market: 2 %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B0F1B9B-8C2A-42B9-9768-4F363C3DC9E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Not available</a:t>
            </a:r>
            <a:endParaRPr lang="ru-RU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D94F24D9-B944-4634-A2A3-4CE9101E51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18153" y="6055815"/>
            <a:ext cx="3578280" cy="219363"/>
          </a:xfrm>
        </p:spPr>
        <p:txBody>
          <a:bodyPr>
            <a:noAutofit/>
          </a:bodyPr>
          <a:lstStyle/>
          <a:p>
            <a:endParaRPr lang="ru-RU" b="1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3EB77F44-17AB-4595-AD18-059D8707C75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CC570BB-2E8C-46D1-9695-AC753448E1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E97E542-DB05-4541-B133-5101D72BAF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7000" r="17000"/>
          <a:stretch>
            <a:fillRect/>
          </a:stretch>
        </p:blipFill>
        <p:spPr>
          <a:xfrm>
            <a:off x="7928640" y="304799"/>
            <a:ext cx="1570616" cy="19207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966A158-F9E3-4F15-8223-F15DF6B1D3E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9853" r="9853"/>
          <a:stretch>
            <a:fillRect/>
          </a:stretch>
        </p:blipFill>
        <p:spPr>
          <a:xfrm>
            <a:off x="7928640" y="2684215"/>
            <a:ext cx="1730642" cy="14895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2CBC98B-A646-4E77-9C73-F041958973D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328" r="328"/>
          <a:stretch>
            <a:fillRect/>
          </a:stretch>
        </p:blipFill>
        <p:spPr>
          <a:xfrm>
            <a:off x="8010407" y="4862160"/>
            <a:ext cx="1570037" cy="169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91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1035</TotalTime>
  <Words>47</Words>
  <Application>Microsoft Office PowerPoint</Application>
  <PresentationFormat>Лист A4 (210x297 мм)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</vt:lpstr>
      <vt:lpstr>Century Gothic</vt:lpstr>
      <vt:lpstr>Garamond</vt:lpstr>
      <vt:lpstr>Савон</vt:lpstr>
      <vt:lpstr>Production of monocrystalline silicon for solar cells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Mokhina bonu Buriboeva</cp:lastModifiedBy>
  <cp:revision>93</cp:revision>
  <cp:lastPrinted>2020-02-19T12:33:34Z</cp:lastPrinted>
  <dcterms:created xsi:type="dcterms:W3CDTF">2020-02-19T03:11:15Z</dcterms:created>
  <dcterms:modified xsi:type="dcterms:W3CDTF">2021-02-05T09:58:51Z</dcterms:modified>
</cp:coreProperties>
</file>