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3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3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6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1"/>
            <a:ext cx="6501136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75741" y="3765449"/>
            <a:ext cx="590402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44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3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9776" y="6005633"/>
            <a:ext cx="3578280" cy="173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Агентство по развитию фармацевтической отрасли Республики </a:t>
            </a:r>
            <a:r>
              <a:rPr lang="ru-RU" dirty="0" err="1"/>
              <a:t>УзбекистанОбразец</a:t>
            </a:r>
            <a:r>
              <a:rPr lang="ru-RU" dirty="0"/>
              <a:t>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912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</a:t>
            </a:r>
            <a:r>
              <a:rPr lang="en-US" sz="1000" dirty="0">
                <a:solidFill>
                  <a:schemeClr val="tx1"/>
                </a:solidFill>
              </a:rPr>
              <a:t>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+998712020210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553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</a:t>
            </a:r>
            <a:r>
              <a:rPr lang="en-US" sz="1050" dirty="0">
                <a:solidFill>
                  <a:schemeClr val="tx1"/>
                </a:solidFill>
              </a:rPr>
              <a:t>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6844" y="6060789"/>
            <a:ext cx="1235928" cy="182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farmagentlik@ssv.uz</a:t>
            </a:r>
            <a:endParaRPr lang="ru-RU" dirty="0"/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 +998 (71) 203-81-81,</a:t>
            </a:r>
          </a:p>
        </p:txBody>
      </p:sp>
    </p:spTree>
    <p:extLst>
      <p:ext uri="{BB962C8B-B14F-4D97-AF65-F5344CB8AC3E}">
        <p14:creationId xmlns:p14="http://schemas.microsoft.com/office/powerpoint/2010/main" val="1164993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5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9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6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6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278FF0-4D41-4D53-8BF8-16E505D2F89E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1BA6AD6-25E7-4BF6-A304-A722A582E869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C73BF3-77C6-42E9-8E5C-8233FC2205E2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FAA21601-665D-4F8C-BE61-DDBDA4489CE6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7" name="Рисунок 2">
            <a:extLst>
              <a:ext uri="{FF2B5EF4-FFF2-40B4-BE49-F238E27FC236}">
                <a16:creationId xmlns:a16="http://schemas.microsoft.com/office/drawing/2014/main" id="{9913077B-C675-4C7E-ADD9-3A26AC4AA32E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92DBB84-3229-4B11-94F7-8D2610954264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5E4AE11-D6D7-44A5-B44D-AE383332AEF9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48E77AF-BA84-4EC7-AFB2-2DC204D2E5E5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EE658D71-E47A-4DEA-878B-D8B62BAA169F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89C7BD60-123C-4369-86B5-62C3C30A2C7D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68E3C24E-5B2E-42B6-B84C-548CF6307EDE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F9FC8E1D-AA8D-40E1-A90D-A2FFCD837E33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27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167EDE2-3074-4C55-9EB4-0BFDBFAFDE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7671"/>
          <a:stretch>
            <a:fillRect/>
          </a:stretch>
        </p:blipFill>
        <p:spPr/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71D6B71-E229-49D3-9628-81F31B2347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r="18258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3F69D2-5604-4164-829F-91A8C37B1A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8260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Creation of an intensive orchard and cultivation of fruit and vegetable products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7433" y="263723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$6,37 mill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3" y="3278130"/>
            <a:ext cx="1570037" cy="403646"/>
          </a:xfrm>
        </p:spPr>
        <p:txBody>
          <a:bodyPr>
            <a:no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10,96 thousand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   per year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22.1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$7,57 mill.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$4.34 mill.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Jizzakh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Zaamin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50%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en-US" dirty="0"/>
              <a:t>Will be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"</a:t>
            </a:r>
            <a:r>
              <a:rPr lang="en-US" sz="900" dirty="0" err="1">
                <a:solidFill>
                  <a:schemeClr val="tx1"/>
                </a:solidFill>
              </a:rPr>
              <a:t>Chopon</a:t>
            </a:r>
            <a:r>
              <a:rPr lang="en-US" sz="900" dirty="0">
                <a:solidFill>
                  <a:schemeClr val="tx1"/>
                </a:solidFill>
              </a:rPr>
              <a:t>" Farming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13DD0-BD5D-4100-9AFD-96A8DD5D1C94}"/>
              </a:ext>
            </a:extLst>
          </p:cNvPr>
          <p:cNvSpPr txBox="1"/>
          <p:nvPr/>
        </p:nvSpPr>
        <p:spPr>
          <a:xfrm>
            <a:off x="6668871" y="5937676"/>
            <a:ext cx="123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F45B6429-36C9-4F3D-92CC-CAB302531951}"/>
              </a:ext>
            </a:extLst>
          </p:cNvPr>
          <p:cNvSpPr txBox="1">
            <a:spLocks/>
          </p:cNvSpPr>
          <p:nvPr/>
        </p:nvSpPr>
        <p:spPr>
          <a:xfrm>
            <a:off x="6668871" y="6108671"/>
            <a:ext cx="1235928" cy="182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50" dirty="0">
                <a:solidFill>
                  <a:sysClr val="window" lastClr="FFFFFF"/>
                </a:solidFill>
                <a:latin typeface="Calibri"/>
              </a:rPr>
              <a:t>+998-99-985-01-53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037D0FB4-BD58-45CB-95BF-053A6E44A021}"/>
              </a:ext>
            </a:extLst>
          </p:cNvPr>
          <p:cNvSpPr txBox="1">
            <a:spLocks/>
          </p:cNvSpPr>
          <p:nvPr/>
        </p:nvSpPr>
        <p:spPr>
          <a:xfrm>
            <a:off x="5302310" y="6109321"/>
            <a:ext cx="1420487" cy="21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50" dirty="0">
                <a:solidFill>
                  <a:sysClr val="window" lastClr="FFFFFF"/>
                </a:solidFill>
                <a:latin typeface="Calibri"/>
              </a:rPr>
              <a:t> +998 95-145-10-14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1F9D0F-D3CF-49F6-A962-E2F544907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13651"/>
          <a:stretch>
            <a:fillRect/>
          </a:stretch>
        </p:blipFill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B4415F-1084-45DE-9CE5-04B686335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319"/>
          <a:stretch>
            <a:fillRect/>
          </a:stretch>
        </p:blipFill>
        <p:spPr>
          <a:xfrm>
            <a:off x="774778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1025</TotalTime>
  <Words>66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Ион</vt:lpstr>
      <vt:lpstr>Creation of an intensive orchard and cultivation of fruit and vegetable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114</cp:revision>
  <cp:lastPrinted>2020-02-19T12:33:34Z</cp:lastPrinted>
  <dcterms:created xsi:type="dcterms:W3CDTF">2020-02-19T03:11:15Z</dcterms:created>
  <dcterms:modified xsi:type="dcterms:W3CDTF">2022-01-10T07:36:20Z</dcterms:modified>
</cp:coreProperties>
</file>