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" y="3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351357" y="2310481"/>
            <a:ext cx="1442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COST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555356" y="3013645"/>
            <a:ext cx="1034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44895" y="3963930"/>
            <a:ext cx="2055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569711" y="2310481"/>
            <a:ext cx="1936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INVESTMENT NEEDS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5001433" y="3013645"/>
            <a:ext cx="1073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5027369" y="3963930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671503" y="4665181"/>
            <a:ext cx="1733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PROPER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35D0632-D700-454D-8D07-27474DEDF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44" y="97972"/>
            <a:ext cx="7720069" cy="377402"/>
          </a:xfrm>
        </p:spPr>
        <p:txBody>
          <a:bodyPr/>
          <a:lstStyle/>
          <a:p>
            <a:pPr algn="ctr"/>
            <a:r>
              <a:rPr lang="en-US" dirty="0"/>
              <a:t>Creation of a chicken egg poultry farm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E7712314-84EB-41F5-9DDF-C6EDEB3E131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336" y="553577"/>
            <a:ext cx="7641771" cy="1046390"/>
          </a:xfrm>
        </p:spPr>
        <p:txBody>
          <a:bodyPr/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The saturation of the market with essential products and reducing its value. The modern domestic production of poultry and eggs does not satisfy the domestic consumption of poultry products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Dynamic growth in the consumption of poultry meat and eggs.</a:t>
            </a: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A0B62EA8-246E-4BF8-8178-6314D4287ED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</p:spPr>
        <p:txBody>
          <a:bodyPr/>
          <a:lstStyle/>
          <a:p>
            <a:r>
              <a:rPr lang="en-US" dirty="0"/>
              <a:t>$0.2</a:t>
            </a:r>
            <a:r>
              <a:rPr lang="ru-RU" dirty="0"/>
              <a:t>3</a:t>
            </a:r>
            <a:r>
              <a:rPr lang="uz-Cyrl-UZ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79349A3D-C3EB-479F-836A-AEE13065E2E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uz-Cyrl-UZ" dirty="0"/>
              <a:t> </a:t>
            </a:r>
            <a:r>
              <a:rPr lang="en-US" dirty="0" err="1"/>
              <a:t>mln</a:t>
            </a:r>
            <a:r>
              <a:rPr lang="en-US" dirty="0"/>
              <a:t> </a:t>
            </a:r>
            <a:r>
              <a:rPr lang="en-US" dirty="0" err="1"/>
              <a:t>peices</a:t>
            </a:r>
            <a:r>
              <a:rPr lang="uz-Cyrl-UZ" dirty="0"/>
              <a:t> /year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1544154B-6D88-4534-BF47-5054787C619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</a:t>
            </a:r>
            <a:r>
              <a:rPr lang="uz-Cyrl-UZ" dirty="0"/>
              <a:t>1</a:t>
            </a:r>
            <a:r>
              <a:rPr lang="en-US" dirty="0"/>
              <a:t>7,0 %</a:t>
            </a:r>
          </a:p>
          <a:p>
            <a:r>
              <a:rPr lang="en-US" dirty="0"/>
              <a:t>NPV: $ 0,15 </a:t>
            </a:r>
            <a:r>
              <a:rPr lang="en-US" dirty="0" err="1"/>
              <a:t>mln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0E750573-A492-489A-B3F7-00D1F79CBC7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uz-Cyrl-UZ" dirty="0"/>
              <a:t>5</a:t>
            </a:r>
            <a:r>
              <a:rPr lang="en-US" dirty="0"/>
              <a:t>9 months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27A1C410-52A2-4676-A5B0-F48EB93C7D4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$0.</a:t>
            </a:r>
            <a:r>
              <a:rPr lang="ru-RU" dirty="0"/>
              <a:t>17</a:t>
            </a:r>
            <a:r>
              <a:rPr lang="uz-Cyrl-UZ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C17B32E6-96F2-4EA1-A622-52FF86C5E73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Bukhara region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CC30A94-0252-411A-85E5-EFDCE6E3B2B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Local market: 7</a:t>
            </a:r>
            <a:r>
              <a:rPr lang="uz-Cyrl-UZ" dirty="0"/>
              <a:t>0</a:t>
            </a:r>
            <a:r>
              <a:rPr lang="en-US" dirty="0"/>
              <a:t>%</a:t>
            </a:r>
            <a:endParaRPr lang="uz-Cyrl-UZ" dirty="0"/>
          </a:p>
          <a:p>
            <a:r>
              <a:rPr lang="uz-Cyrl-UZ" dirty="0"/>
              <a:t>Foreign market: </a:t>
            </a:r>
            <a:r>
              <a:rPr lang="en-US" dirty="0"/>
              <a:t>3</a:t>
            </a:r>
            <a:r>
              <a:rPr lang="uz-Cyrl-UZ" dirty="0"/>
              <a:t>0</a:t>
            </a:r>
            <a:r>
              <a:rPr lang="en-US" dirty="0"/>
              <a:t>%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FB621EE0-B38E-40D1-95B8-E931EB9EA6E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 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6DF85F0-C13E-4EAE-BA64-296847D9A42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80133"/>
            <a:ext cx="3578280" cy="173978"/>
          </a:xfrm>
        </p:spPr>
        <p:txBody>
          <a:bodyPr/>
          <a:lstStyle/>
          <a:p>
            <a:r>
              <a:rPr lang="en-US" sz="1050" dirty="0"/>
              <a:t>Wil be clarified</a:t>
            </a:r>
            <a:endParaRPr lang="ru-RU" sz="1050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D1992FB9-6622-49D5-B0D5-0CFCA12452AB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1199" y="6059067"/>
            <a:ext cx="1409660" cy="17397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14B5D9BC-A425-4F27-8B2F-A0123C0E0C0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33989" y="6092622"/>
            <a:ext cx="1235928" cy="18255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EB926CB2-B5A6-444F-B46D-1EE7970A515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60" b="8060"/>
          <a:stretch>
            <a:fillRect/>
          </a:stretch>
        </p:blipFill>
        <p:spPr/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8B2E6208-AA51-4DC6-9CA7-C306D2EEE303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" t="2221" r="77" b="-3932"/>
          <a:stretch/>
        </p:blipFill>
        <p:spPr>
          <a:xfrm>
            <a:off x="7739291" y="2350993"/>
            <a:ext cx="2056201" cy="2161303"/>
          </a:xfr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5FDBBC02-AD3E-4367-92C5-F5E788639C6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" t="-3071" r="-75" b="-4182"/>
          <a:stretch/>
        </p:blipFill>
        <p:spPr>
          <a:xfrm>
            <a:off x="7740876" y="4590569"/>
            <a:ext cx="2056199" cy="2185794"/>
          </a:xfrm>
        </p:spPr>
      </p:pic>
    </p:spTree>
    <p:extLst>
      <p:ext uri="{BB962C8B-B14F-4D97-AF65-F5344CB8AC3E}">
        <p14:creationId xmlns:p14="http://schemas.microsoft.com/office/powerpoint/2010/main" val="165991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1031</TotalTime>
  <Words>93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Creation of a chicken egg poultry farm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132</cp:revision>
  <cp:lastPrinted>2020-02-19T12:33:34Z</cp:lastPrinted>
  <dcterms:created xsi:type="dcterms:W3CDTF">2020-02-19T03:11:15Z</dcterms:created>
  <dcterms:modified xsi:type="dcterms:W3CDTF">2020-06-17T11:30:17Z</dcterms:modified>
</cp:coreProperties>
</file>