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7" d="100"/>
          <a:sy n="67" d="100"/>
        </p:scale>
        <p:origin x="60" y="678"/>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pPr/>
              <a:t>06.07.2020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pPr/>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89008" y="6054047"/>
            <a:ext cx="3578280" cy="173978"/>
          </a:xfrm>
        </p:spPr>
        <p:txBody>
          <a:bodyPr/>
          <a:lstStyle/>
          <a:p>
            <a:r>
              <a:rPr lang="en-US" b="1" dirty="0" err="1"/>
              <a:t>Chirchik</a:t>
            </a:r>
            <a:r>
              <a:rPr lang="en-US" b="1" dirty="0"/>
              <a:t> city administration</a:t>
            </a:r>
            <a:endParaRPr lang="ru-RU" b="1" dirty="0"/>
          </a:p>
          <a:p>
            <a:endParaRPr lang="ru-RU"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81133" y="108611"/>
            <a:ext cx="7465385" cy="474209"/>
          </a:xfrm>
        </p:spPr>
        <p:txBody>
          <a:bodyPr/>
          <a:lstStyle/>
          <a:p>
            <a:pPr algn="just"/>
            <a:r>
              <a:rPr lang="en-US" dirty="0"/>
              <a:t>Production of clothes for babies in stock</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107337" y="582821"/>
            <a:ext cx="7293322" cy="1053032"/>
          </a:xfrm>
        </p:spPr>
        <p:txBody>
          <a:bodyPr/>
          <a:lstStyle/>
          <a:p>
            <a:r>
              <a:rPr lang="en-US" sz="1400" b="1" dirty="0"/>
              <a:t>Uzbekistan is famous for its cotton products, which have traditional and looking for new alternative markets. Proposed project is an attractive business proposal. Production is based on the local resource base and can benefit from the availability of qualified personnel and low operational costs.</a:t>
            </a:r>
          </a:p>
          <a:p>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$1.2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a:xfrm>
            <a:off x="844142" y="3343122"/>
            <a:ext cx="2527300" cy="403646"/>
          </a:xfrm>
        </p:spPr>
        <p:txBody>
          <a:bodyPr/>
          <a:lstStyle/>
          <a:p>
            <a:r>
              <a:rPr lang="en-US" dirty="0"/>
              <a:t>72</a:t>
            </a:r>
            <a:r>
              <a:rPr lang="uz-Cyrl-UZ" dirty="0"/>
              <a:t>0</a:t>
            </a:r>
            <a:r>
              <a:rPr lang="en-US" dirty="0"/>
              <a:t>’000</a:t>
            </a:r>
            <a:r>
              <a:rPr lang="uz-Cyrl-UZ" dirty="0"/>
              <a:t> </a:t>
            </a:r>
            <a:r>
              <a:rPr lang="en-US" dirty="0"/>
              <a:t>pieces</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33.3%</a:t>
            </a:r>
          </a:p>
          <a:p>
            <a:r>
              <a:rPr lang="en-US" dirty="0"/>
              <a:t>NPV: </a:t>
            </a:r>
            <a:r>
              <a:rPr lang="en-US"/>
              <a:t>$2 </a:t>
            </a:r>
            <a:r>
              <a:rPr lang="en-US" dirty="0" err="1"/>
              <a:t>mln</a:t>
            </a:r>
            <a:endParaRPr lang="ru-RU" dirty="0"/>
          </a:p>
          <a:p>
            <a:endParaRPr lang="ru-RU" dirty="0"/>
          </a:p>
          <a:p>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38 months</a:t>
            </a:r>
            <a:endParaRPr lang="ru-RU" dirty="0"/>
          </a:p>
          <a:p>
            <a:endParaRPr lang="ru-RU" dirty="0"/>
          </a:p>
          <a:p>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$1.2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a:t>Tashkent region,</a:t>
            </a:r>
            <a:endParaRPr lang="ru-RU" dirty="0"/>
          </a:p>
          <a:p>
            <a:r>
              <a:rPr lang="en-US" dirty="0" err="1"/>
              <a:t>Chirchik</a:t>
            </a:r>
            <a:r>
              <a:rPr lang="en-US" dirty="0"/>
              <a:t> city</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Local market: 50%</a:t>
            </a:r>
          </a:p>
          <a:p>
            <a:r>
              <a:rPr lang="en-US" dirty="0"/>
              <a:t>Export: 50%</a:t>
            </a:r>
            <a:endParaRPr lang="ru-RU" dirty="0"/>
          </a:p>
          <a:p>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a:p>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234421" y="6084233"/>
            <a:ext cx="1366012" cy="182557"/>
          </a:xfrm>
        </p:spPr>
        <p:txBody>
          <a:bodyPr/>
          <a:lstStyle/>
          <a:p>
            <a:r>
              <a:rPr lang="en-US" dirty="0"/>
              <a:t>chirchiq.sh@umail.uz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33989" y="6092622"/>
            <a:ext cx="1235928" cy="182557"/>
          </a:xfrm>
        </p:spPr>
        <p:txBody>
          <a:bodyPr/>
          <a:lstStyle/>
          <a:p>
            <a:r>
              <a:rPr lang="ru-RU" dirty="0"/>
              <a:t>+998</a:t>
            </a:r>
            <a:r>
              <a:rPr lang="uz-Cyrl-UZ" dirty="0"/>
              <a:t>70 7162435</a:t>
            </a:r>
            <a:endParaRPr lang="ru-RU" dirty="0"/>
          </a:p>
        </p:txBody>
      </p:sp>
      <p:pic>
        <p:nvPicPr>
          <p:cNvPr id="27" name="Рисунок 26">
            <a:extLst>
              <a:ext uri="{FF2B5EF4-FFF2-40B4-BE49-F238E27FC236}">
                <a16:creationId xmlns:a16="http://schemas.microsoft.com/office/drawing/2014/main" id="{BA7F6EF2-5B0B-48A2-818A-DA773A0A4083}"/>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4500" r="24500"/>
          <a:stretch>
            <a:fillRect/>
          </a:stretch>
        </p:blipFill>
        <p:spPr/>
      </p:pic>
      <p:pic>
        <p:nvPicPr>
          <p:cNvPr id="45" name="Рисунок 44">
            <a:extLst>
              <a:ext uri="{FF2B5EF4-FFF2-40B4-BE49-F238E27FC236}">
                <a16:creationId xmlns:a16="http://schemas.microsoft.com/office/drawing/2014/main" id="{C837369A-DC8E-4FEB-8B3B-351042A3DBB5}"/>
              </a:ext>
            </a:extLst>
          </p:cNvPr>
          <p:cNvPicPr>
            <a:picLocks noGrp="1" noChangeAspect="1"/>
          </p:cNvPicPr>
          <p:nvPr>
            <p:ph type="pic" sz="quarter" idx="16"/>
          </p:nvPr>
        </p:nvPicPr>
        <p:blipFill rotWithShape="1">
          <a:blip r:embed="rId3">
            <a:extLst>
              <a:ext uri="{28A0092B-C50C-407E-A947-70E740481C1C}">
                <a14:useLocalDpi xmlns:a14="http://schemas.microsoft.com/office/drawing/2010/main" val="0"/>
              </a:ext>
            </a:extLst>
          </a:blip>
          <a:srcRect l="25423" r="22537"/>
          <a:stretch/>
        </p:blipFill>
        <p:spPr>
          <a:xfrm>
            <a:off x="7740876" y="4590569"/>
            <a:ext cx="2056199" cy="2185794"/>
          </a:xfrm>
        </p:spPr>
      </p:pic>
      <p:pic>
        <p:nvPicPr>
          <p:cNvPr id="43" name="Рисунок 42">
            <a:extLst>
              <a:ext uri="{FF2B5EF4-FFF2-40B4-BE49-F238E27FC236}">
                <a16:creationId xmlns:a16="http://schemas.microsoft.com/office/drawing/2014/main" id="{C973A4C6-C267-4967-9CF9-237C0F0DF87E}"/>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3651" r="13651"/>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TotalTime>
  <Words>104</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Production of clothes for babies in stock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Sharipov Shohruh</cp:lastModifiedBy>
  <cp:revision>67</cp:revision>
  <cp:lastPrinted>2020-02-19T12:33:34Z</cp:lastPrinted>
  <dcterms:created xsi:type="dcterms:W3CDTF">2020-02-19T03:11:15Z</dcterms:created>
  <dcterms:modified xsi:type="dcterms:W3CDTF">2020-07-06T07:00:05Z</dcterms:modified>
</cp:coreProperties>
</file>