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3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351357" y="2310481"/>
            <a:ext cx="1442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COST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555356" y="3013645"/>
            <a:ext cx="103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44895" y="3963930"/>
            <a:ext cx="205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569711" y="2310481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INVESTMENT NEEDS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5001433" y="3013645"/>
            <a:ext cx="1073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5027369" y="3963930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671503" y="4665181"/>
            <a:ext cx="1733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PROPER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35D0632-D700-454D-8D07-27474DEDF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20" y="49032"/>
            <a:ext cx="7866266" cy="377402"/>
          </a:xfrm>
        </p:spPr>
        <p:txBody>
          <a:bodyPr/>
          <a:lstStyle/>
          <a:p>
            <a:pPr algn="ctr"/>
            <a:r>
              <a:rPr lang="en-US" dirty="0"/>
              <a:t>Blanket from natural wool and synthetics production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E7712314-84EB-41F5-9DDF-C6EDEB3E131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65401" y="492814"/>
            <a:ext cx="7075919" cy="1230312"/>
          </a:xfrm>
        </p:spPr>
        <p:txBody>
          <a:bodyPr/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The demand for blanket is growing rapidly. This product is in demand in the market and has the potential to export to neighboring countries. Competitive advantages - the availability of resources, educated personnel and low operating costs.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A0B62EA8-246E-4BF8-8178-6314D4287ED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$18</a:t>
            </a:r>
            <a:r>
              <a:rPr lang="uz-Cyrl-UZ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79349A3D-C3EB-479F-836A-AEE13065E2E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1800 tons per year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1544154B-6D88-4534-BF47-5054787C619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16,5%</a:t>
            </a:r>
          </a:p>
          <a:p>
            <a:r>
              <a:rPr lang="en-US" dirty="0"/>
              <a:t>NPV: $12,02 </a:t>
            </a:r>
            <a:r>
              <a:rPr lang="en-US" dirty="0" err="1"/>
              <a:t>mln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0E750573-A492-489A-B3F7-00D1F79CBC7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 64 months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27A1C410-52A2-4676-A5B0-F48EB93C7D4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$1</a:t>
            </a:r>
            <a:r>
              <a:rPr lang="uz-Cyrl-UZ" dirty="0"/>
              <a:t>3,9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C17B32E6-96F2-4EA1-A622-52FF86C5E73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Fergana Region</a:t>
            </a:r>
          </a:p>
          <a:p>
            <a:r>
              <a:rPr lang="en-US" dirty="0"/>
              <a:t>Kokand FEZ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CC30A94-0252-411A-85E5-EFDCE6E3B2B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Local: 30%</a:t>
            </a:r>
          </a:p>
          <a:p>
            <a:r>
              <a:rPr lang="en-US" dirty="0"/>
              <a:t>Export: 70%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FB621EE0-B38E-40D1-95B8-E931EB9EA6E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 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6DF85F0-C13E-4EAE-BA64-296847D9A42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en-US" sz="1050" b="1" dirty="0"/>
              <a:t>Kokand FEZ</a:t>
            </a:r>
          </a:p>
        </p:txBody>
      </p:sp>
      <p:pic>
        <p:nvPicPr>
          <p:cNvPr id="16" name="Рисунок 15" descr="овца 4">
            <a:extLst>
              <a:ext uri="{FF2B5EF4-FFF2-40B4-BE49-F238E27FC236}">
                <a16:creationId xmlns:a16="http://schemas.microsoft.com/office/drawing/2014/main" id="{56142D28-8425-4E97-A7C6-5318A96CD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606" y="2732540"/>
            <a:ext cx="1321920" cy="139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6" descr="вискоза 18">
            <a:extLst>
              <a:ext uri="{FF2B5EF4-FFF2-40B4-BE49-F238E27FC236}">
                <a16:creationId xmlns:a16="http://schemas.microsoft.com/office/drawing/2014/main" id="{572421B7-4A1E-454D-9D11-ACC116C37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606" y="472058"/>
            <a:ext cx="1321920" cy="119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20" descr="полиэстер 15">
            <a:extLst>
              <a:ext uri="{FF2B5EF4-FFF2-40B4-BE49-F238E27FC236}">
                <a16:creationId xmlns:a16="http://schemas.microsoft.com/office/drawing/2014/main" id="{238128A6-A1FD-47D8-AD19-440015A8C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606" y="4925961"/>
            <a:ext cx="1321920" cy="145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91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1213</TotalTime>
  <Words>86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Blanket from natural wool and synthetics production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144</cp:revision>
  <cp:lastPrinted>2020-02-19T12:33:34Z</cp:lastPrinted>
  <dcterms:created xsi:type="dcterms:W3CDTF">2020-02-19T03:11:15Z</dcterms:created>
  <dcterms:modified xsi:type="dcterms:W3CDTF">2020-06-16T12:38:06Z</dcterms:modified>
</cp:coreProperties>
</file>