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8888" y="2091263"/>
            <a:ext cx="7368227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206" y="4682062"/>
            <a:ext cx="7370064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4259580" y="1327188"/>
            <a:ext cx="138684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97014" y="5211060"/>
            <a:ext cx="4798219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993123" y="5212080"/>
            <a:ext cx="1715904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24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1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762000"/>
            <a:ext cx="1919288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762000"/>
            <a:ext cx="6562725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9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9129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+99871 202 02 10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344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47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3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443" y="2094309"/>
            <a:ext cx="7370064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445" y="4682062"/>
            <a:ext cx="7370064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59580" y="1325880"/>
            <a:ext cx="138684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6736" y="5211060"/>
            <a:ext cx="4799457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1159" y="5211060"/>
            <a:ext cx="1716215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88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48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12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" y="2755898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756581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0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8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9492" y="173736"/>
            <a:ext cx="693172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7392"/>
            <a:ext cx="1975009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724" y="907143"/>
            <a:ext cx="5881261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5009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444863" y="6310086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99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3504"/>
            <a:ext cx="1976247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736" y="173736"/>
            <a:ext cx="693172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6247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47342" y="6309360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116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691" y="173736"/>
            <a:ext cx="9524619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480" y="642594"/>
            <a:ext cx="832104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103120"/>
            <a:ext cx="832104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4332" y="6309360"/>
            <a:ext cx="222885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3304" y="6309360"/>
            <a:ext cx="4279392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5331" y="6309360"/>
            <a:ext cx="118872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36AE45C-494F-4EA6-AC88-0D87E99E8356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531C8DB9-1991-4063-A89A-64C6FCA2227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874A97F-2E55-4F34-AD99-139B230F3A2E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3323BAE3-1981-48D7-B96F-D3A304E787F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2" name="Рисунок 2">
            <a:extLst>
              <a:ext uri="{FF2B5EF4-FFF2-40B4-BE49-F238E27FC236}">
                <a16:creationId xmlns:a16="http://schemas.microsoft.com/office/drawing/2014/main" id="{5708560E-955A-47F8-8D64-6A8A469C9559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293BBBC7-1ED9-4C44-B221-7876631744BD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70EEB675-FAE2-4079-A7FD-E40F359D1AC6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07A216C9-84C8-4E1C-98F9-DA33C5142959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44C273B8-1FC3-412A-B7A4-363A2B5229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180E43D8-629D-4458-BCAD-F3EAAA2F8D6A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B67FD21E-10E8-40AF-8114-1C955FBD6615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B07768A3-1F19-44B7-A0B6-7FC826459887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1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3EB583-B2A0-4985-9947-9B5F83A1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80" y="342764"/>
            <a:ext cx="7341411" cy="110674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Production of drugs based on blood plasma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047E511-A8ED-4838-891A-BCA29D15C6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59</a:t>
            </a:r>
            <a:r>
              <a:rPr lang="uz-Cyrl-UZ" dirty="0"/>
              <a:t>,3</a:t>
            </a:r>
            <a:r>
              <a:rPr lang="en-US" dirty="0"/>
              <a:t> miln</a:t>
            </a:r>
            <a:endParaRPr lang="ru-RU" dirty="0"/>
          </a:p>
          <a:p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402212F-0432-468E-9659-7356053A8B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298931"/>
            <a:ext cx="1570037" cy="403646"/>
          </a:xfrm>
        </p:spPr>
        <p:txBody>
          <a:bodyPr>
            <a:normAutofit/>
          </a:bodyPr>
          <a:lstStyle/>
          <a:p>
            <a:r>
              <a:rPr lang="ru-RU" sz="1000" dirty="0"/>
              <a:t>100</a:t>
            </a:r>
            <a:r>
              <a:rPr lang="en-US" sz="1000" dirty="0"/>
              <a:t> </a:t>
            </a:r>
            <a:r>
              <a:rPr lang="en-US" sz="1000" dirty="0" err="1"/>
              <a:t>miln</a:t>
            </a:r>
            <a:r>
              <a:rPr lang="en-US" sz="1000" dirty="0"/>
              <a:t> pcs per year</a:t>
            </a:r>
            <a:endParaRPr lang="ru-RU" sz="100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96B97D9-A794-4030-892D-28F8E2DE0C4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IRR: </a:t>
            </a:r>
            <a:r>
              <a:rPr lang="ru-RU" dirty="0"/>
              <a:t>10</a:t>
            </a:r>
            <a:r>
              <a:rPr lang="en-US" dirty="0"/>
              <a:t>,2%</a:t>
            </a:r>
          </a:p>
          <a:p>
            <a:r>
              <a:rPr lang="en-US" dirty="0"/>
              <a:t>   NPV: $ </a:t>
            </a:r>
            <a:r>
              <a:rPr lang="ru-RU" dirty="0"/>
              <a:t>23,3</a:t>
            </a:r>
            <a:r>
              <a:rPr lang="en-US" dirty="0"/>
              <a:t> miln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3EB32EB-1C2F-4CEE-808E-2B441F25C96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87</a:t>
            </a:r>
            <a:r>
              <a:rPr lang="en-US" dirty="0"/>
              <a:t> months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B0533FF-46DB-426B-ADB3-616FE4A7BB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r>
              <a:rPr lang="en-US" dirty="0"/>
              <a:t>$ </a:t>
            </a:r>
            <a:r>
              <a:rPr lang="ru-RU" dirty="0"/>
              <a:t>50,0</a:t>
            </a:r>
            <a:r>
              <a:rPr lang="en-US" dirty="0"/>
              <a:t> miln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AD4F29B2-7CB4-416F-8BC9-210DCC2AF7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76142" y="3288973"/>
            <a:ext cx="1570037" cy="403646"/>
          </a:xfrm>
        </p:spPr>
        <p:txBody>
          <a:bodyPr>
            <a:normAutofit/>
          </a:bodyPr>
          <a:lstStyle/>
          <a:p>
            <a:r>
              <a:rPr lang="en-US" dirty="0"/>
              <a:t>Tashkent city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9672589A-3A39-4D40-8BD0-959F6CB8D35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7" y="4246889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Export:</a:t>
            </a:r>
            <a:r>
              <a:rPr lang="ru-RU" dirty="0"/>
              <a:t> 90,0 </a:t>
            </a:r>
            <a:r>
              <a:rPr lang="en-US" dirty="0"/>
              <a:t>%</a:t>
            </a:r>
          </a:p>
          <a:p>
            <a:r>
              <a:rPr lang="en-US" dirty="0"/>
              <a:t>Local market: </a:t>
            </a:r>
            <a:r>
              <a:rPr lang="uz-Cyrl-UZ" dirty="0"/>
              <a:t>10</a:t>
            </a:r>
            <a:r>
              <a:rPr lang="ru-RU" dirty="0"/>
              <a:t> </a:t>
            </a:r>
            <a:r>
              <a:rPr lang="en-US" dirty="0"/>
              <a:t>%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B0F1B9B-8C2A-42B9-9768-4F363C3DC9E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Will be available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D94F24D9-B944-4634-A2A3-4CE9101E5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18153" y="6055815"/>
            <a:ext cx="3578280" cy="219363"/>
          </a:xfrm>
        </p:spPr>
        <p:txBody>
          <a:bodyPr>
            <a:noAutofit/>
          </a:bodyPr>
          <a:lstStyle/>
          <a:p>
            <a:r>
              <a:rPr lang="en-US" b="1" dirty="0"/>
              <a:t>Farm agency</a:t>
            </a:r>
            <a:endParaRPr lang="ru-RU" b="1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3EB77F44-17AB-4595-AD18-059D8707C7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CC570BB-2E8C-46D1-9695-AC753448E1D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Autofit/>
          </a:bodyPr>
          <a:lstStyle/>
          <a:p>
            <a:r>
              <a:rPr lang="ru-RU" sz="900" dirty="0"/>
              <a:t>998 (71) 203-81-81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3BA05CB-A12B-49EC-A3DD-B390A73E31F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4" r="23344"/>
          <a:stretch>
            <a:fillRect/>
          </a:stretch>
        </p:blipFill>
        <p:spPr/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25F2BF2C-4D80-4933-98E5-29BED4D6C34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591" t="-7132" r="-20089" b="-1202"/>
          <a:stretch/>
        </p:blipFill>
        <p:spPr>
          <a:xfrm>
            <a:off x="7525513" y="2350993"/>
            <a:ext cx="2380488" cy="2161303"/>
          </a:xfr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977DBC61-2113-48F3-99A2-AFC52F1E6C9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" r="5027"/>
          <a:stretch/>
        </p:blipFill>
        <p:spPr>
          <a:xfrm>
            <a:off x="7740876" y="4590569"/>
            <a:ext cx="2056199" cy="2185794"/>
          </a:xfrm>
        </p:spPr>
      </p:pic>
    </p:spTree>
    <p:extLst>
      <p:ext uri="{BB962C8B-B14F-4D97-AF65-F5344CB8AC3E}">
        <p14:creationId xmlns:p14="http://schemas.microsoft.com/office/powerpoint/2010/main" val="186589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1301</TotalTime>
  <Words>53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Garamond</vt:lpstr>
      <vt:lpstr>Савон</vt:lpstr>
      <vt:lpstr>Production of drugs based on blood plasma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123</cp:revision>
  <cp:lastPrinted>2020-02-19T12:33:34Z</cp:lastPrinted>
  <dcterms:created xsi:type="dcterms:W3CDTF">2020-02-19T03:11:15Z</dcterms:created>
  <dcterms:modified xsi:type="dcterms:W3CDTF">2021-12-21T10:54:02Z</dcterms:modified>
</cp:coreProperties>
</file>