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8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Нужна помощь?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Нужно больше информации?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 Центр разработки инвестиционных проектов</a:t>
            </a: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4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28685" y="309391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МОЩНОСТЬ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64227" y="3962801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3999085" y="2313502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451342" y="3096016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РАЗМЕЩЕНИЕ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53068" y="3962800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878370" y="4665181"/>
            <a:ext cx="33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13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1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4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3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6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3/21/2021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906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B1D411-031F-4885-9823-67F4063A4C9A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D4A386B-3A3C-4A83-AC1F-D092DDEBD688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F65AE3-45E9-40A0-90D9-3DCF87CA8601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CC0D1EB-3492-43E8-A598-3AB759C97411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4" name="Рисунок 2">
            <a:extLst>
              <a:ext uri="{FF2B5EF4-FFF2-40B4-BE49-F238E27FC236}">
                <a16:creationId xmlns:a16="http://schemas.microsoft.com/office/drawing/2014/main" id="{1FDF6AC7-681B-40A1-9C7D-FFE28BE03EB3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8481DFED-33ED-47CC-8C57-BBFB998E8F02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614171C-060F-40D3-9834-DBDC77DC9784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BF430C7-ADEC-4EF5-9FD9-0509A699D0D7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A401F67-2FF7-43F8-8754-E4D63079C624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F2B76ECC-8241-41FE-B34B-671CE6533F0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730F919-DECE-4DA7-B03C-DE4E4C94A913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EB669F4B-2CC1-4A7A-8857-4D0338A3041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5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79" y="551163"/>
            <a:ext cx="7567912" cy="654306"/>
          </a:xfrm>
        </p:spPr>
        <p:txBody>
          <a:bodyPr>
            <a:noAutofit/>
          </a:bodyPr>
          <a:lstStyle/>
          <a:p>
            <a:r>
              <a:rPr lang="ru-RU" sz="2800" dirty="0"/>
              <a:t>Добыча </a:t>
            </a:r>
            <a:r>
              <a:rPr lang="ru-RU" sz="2800" dirty="0" err="1"/>
              <a:t>вермикулитовой</a:t>
            </a:r>
            <a:r>
              <a:rPr lang="ru-RU" sz="2800" dirty="0"/>
              <a:t> руды и производство изделий из него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$1</a:t>
            </a:r>
            <a:r>
              <a:rPr lang="ru-RU" dirty="0"/>
              <a:t>,</a:t>
            </a:r>
            <a:r>
              <a:rPr lang="en-US" dirty="0"/>
              <a:t>47</a:t>
            </a:r>
            <a:r>
              <a:rPr lang="ru-RU" dirty="0"/>
              <a:t> тысяч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20471" y="3356266"/>
            <a:ext cx="1703961" cy="403646"/>
          </a:xfrm>
        </p:spPr>
        <p:txBody>
          <a:bodyPr>
            <a:normAutofit/>
          </a:bodyPr>
          <a:lstStyle/>
          <a:p>
            <a:r>
              <a:rPr lang="en-US" dirty="0"/>
              <a:t>5,2 </a:t>
            </a:r>
            <a:r>
              <a:rPr lang="ru-RU" dirty="0"/>
              <a:t>тыс. тонн в год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87447"/>
            <a:ext cx="1570037" cy="3679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ВНД</a:t>
            </a:r>
            <a:r>
              <a:rPr lang="en-US" dirty="0"/>
              <a:t>: </a:t>
            </a:r>
            <a:r>
              <a:rPr lang="ru-RU" dirty="0"/>
              <a:t>46,3</a:t>
            </a:r>
            <a:r>
              <a:rPr lang="en-US" dirty="0"/>
              <a:t>%</a:t>
            </a:r>
          </a:p>
          <a:p>
            <a:r>
              <a:rPr lang="ru-RU" dirty="0"/>
              <a:t>ЧПС</a:t>
            </a:r>
            <a:r>
              <a:rPr lang="en-US" dirty="0"/>
              <a:t>: $</a:t>
            </a:r>
            <a:r>
              <a:rPr lang="ru-RU" dirty="0"/>
              <a:t>4,2</a:t>
            </a:r>
            <a:r>
              <a:rPr lang="en-US" dirty="0"/>
              <a:t> </a:t>
            </a:r>
            <a:r>
              <a:rPr lang="ru-RU" dirty="0"/>
              <a:t>млн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51 месяцев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$1</a:t>
            </a:r>
            <a:r>
              <a:rPr lang="ru-RU" dirty="0"/>
              <a:t>,2 тысяч.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49243" y="3312764"/>
            <a:ext cx="2177681" cy="548274"/>
          </a:xfrm>
        </p:spPr>
        <p:txBody>
          <a:bodyPr/>
          <a:lstStyle/>
          <a:p>
            <a:r>
              <a:rPr lang="ru-RU" dirty="0"/>
              <a:t>Караузякский район Республика Каракалпакстан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25949" y="4287447"/>
            <a:ext cx="1790011" cy="4036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Экспорт: 5%</a:t>
            </a:r>
          </a:p>
          <a:p>
            <a:r>
              <a:rPr lang="ru-RU" dirty="0"/>
              <a:t>Местный рынок: 95%</a:t>
            </a:r>
            <a:endParaRPr lang="en-US" dirty="0"/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Будет обеспечено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9744" y="6093133"/>
            <a:ext cx="1420487" cy="2121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08822" y="6115482"/>
            <a:ext cx="1235928" cy="18255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+998996431589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6F708-8FE7-4C94-AA85-5E8A875A0C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112197"/>
            <a:ext cx="3578280" cy="212107"/>
          </a:xfrm>
        </p:spPr>
        <p:txBody>
          <a:bodyPr>
            <a:normAutofit fontScale="62500" lnSpcReduction="20000"/>
          </a:bodyPr>
          <a:lstStyle/>
          <a:p>
            <a:r>
              <a:rPr lang="ru-RU" sz="1400" dirty="0"/>
              <a:t>ООО "БУСТОН ТАЛК"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8BF68-35F9-4CFE-8FBB-2CA0F86860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r="-155"/>
          <a:stretch/>
        </p:blipFill>
        <p:spPr>
          <a:xfrm>
            <a:off x="7742465" y="105451"/>
            <a:ext cx="2056199" cy="2120130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9C2A-03CB-41F1-B124-5B1A4DC96D1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6" t="-8316" r="-2761" b="-5520"/>
          <a:stretch/>
        </p:blipFill>
        <p:spPr>
          <a:xfrm>
            <a:off x="7739291" y="2350993"/>
            <a:ext cx="2056201" cy="2161303"/>
          </a:xfr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D031D1E-48E9-4C2D-BF9F-D9468603EC6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r="6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2497</TotalTime>
  <Words>57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La mente</vt:lpstr>
      <vt:lpstr>Добыча вермикулитовой руды и производство изделий из него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195</cp:revision>
  <cp:lastPrinted>2020-03-12T04:24:27Z</cp:lastPrinted>
  <dcterms:created xsi:type="dcterms:W3CDTF">2020-02-19T03:11:15Z</dcterms:created>
  <dcterms:modified xsi:type="dcterms:W3CDTF">2021-03-21T12:36:04Z</dcterms:modified>
</cp:coreProperties>
</file>