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7" autoAdjust="0"/>
  </p:normalViewPr>
  <p:slideViewPr>
    <p:cSldViewPr snapToGrid="0" showGuides="1">
      <p:cViewPr varScale="1">
        <p:scale>
          <a:sx n="110" d="100"/>
          <a:sy n="110" d="100"/>
        </p:scale>
        <p:origin x="1362" y="108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04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10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285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xmlns="" id="{3C91E810-D238-4622-9835-2CC559197C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xmlns="" id="{BE57836F-3801-40B0-B6C8-4799038619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xmlns="" id="{26A8ED3C-3A21-4E1A-A313-1AC32C2D4F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xmlns="" id="{14DF0AAE-03F4-485C-BAAC-9707484A0594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xmlns="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xmlns="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3953310C-F9EF-4637-ADB9-744F02A9D1CC}"/>
              </a:ext>
            </a:extLst>
          </p:cNvPr>
          <p:cNvSpPr txBox="1"/>
          <p:nvPr userDrawn="1"/>
        </p:nvSpPr>
        <p:spPr>
          <a:xfrm>
            <a:off x="4451342" y="3096016"/>
            <a:ext cx="2311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РАЗМЕЩЕНИЕ ПРОЕКТА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xmlns="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xmlns="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xmlns="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xmlns="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xmlns="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xmlns="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xmlns="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xmlns="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xmlns="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xmlns="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xmlns="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xmlns="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xmlns="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xmlns="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xmlns="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xmlns="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xmlns="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xmlns="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xmlns="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xmlns="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xmlns="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xmlns="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xmlns="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xmlns="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xmlns="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xmlns="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xmlns="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xmlns="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xmlns="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xmlns="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xmlns="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xmlns="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xmlns="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xmlns="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xmlns="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xmlns="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xmlns="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xmlns="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xmlns="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xmlns="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xmlns="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xmlns="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xmlns="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xmlns="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xmlns="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5779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+99871 2020210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xmlns="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xmlns="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xmlns="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xmlns="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xmlns="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xmlns="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xmlns="" id="{FB02FC2C-6C4A-4A7E-85DB-23516A373A10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xmlns="" id="{95AFCED2-A3A1-4B0C-A185-5947880CCECE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713404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14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6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99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44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3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70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86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37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906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B5B1D411-031F-4885-9823-67F4063A4C9A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xmlns="" id="{1D4A386B-3A3C-4A83-AC1F-D092DDEBD688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ABF65AE3-45E9-40A0-90D9-3DCF87CA8601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: фигура 12">
            <a:extLst>
              <a:ext uri="{FF2B5EF4-FFF2-40B4-BE49-F238E27FC236}">
                <a16:creationId xmlns:a16="http://schemas.microsoft.com/office/drawing/2014/main" xmlns="" id="{ACC0D1EB-3492-43E8-A598-3AB759C97411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4" name="Рисунок 2">
            <a:extLst>
              <a:ext uri="{FF2B5EF4-FFF2-40B4-BE49-F238E27FC236}">
                <a16:creationId xmlns:a16="http://schemas.microsoft.com/office/drawing/2014/main" xmlns="" id="{1FDF6AC7-681B-40A1-9C7D-FFE28BE03EB3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5" name="Полилиния: фигура 14">
              <a:extLst>
                <a:ext uri="{FF2B5EF4-FFF2-40B4-BE49-F238E27FC236}">
                  <a16:creationId xmlns:a16="http://schemas.microsoft.com/office/drawing/2014/main" xmlns="" id="{8481DFED-33ED-47CC-8C57-BBFB998E8F02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xmlns="" id="{7614171C-060F-40D3-9834-DBDC77DC9784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xmlns="" id="{FBF430C7-ADEC-4EF5-9FD9-0509A699D0D7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xmlns="" id="{2A401F67-2FF7-43F8-8754-E4D63079C624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: фигура 18">
            <a:extLst>
              <a:ext uri="{FF2B5EF4-FFF2-40B4-BE49-F238E27FC236}">
                <a16:creationId xmlns:a16="http://schemas.microsoft.com/office/drawing/2014/main" xmlns="" id="{F2B76ECC-8241-41FE-B34B-671CE6533F0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: фигура 19">
            <a:extLst>
              <a:ext uri="{FF2B5EF4-FFF2-40B4-BE49-F238E27FC236}">
                <a16:creationId xmlns:a16="http://schemas.microsoft.com/office/drawing/2014/main" xmlns="" id="{8730F919-DECE-4DA7-B03C-DE4E4C94A913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: фигура 20">
            <a:extLst>
              <a:ext uri="{FF2B5EF4-FFF2-40B4-BE49-F238E27FC236}">
                <a16:creationId xmlns:a16="http://schemas.microsoft.com/office/drawing/2014/main" xmlns="" id="{EB669F4B-2CC1-4A7A-8857-4D0338A30419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60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27346" y="6100706"/>
            <a:ext cx="3054616" cy="212108"/>
          </a:xfrm>
        </p:spPr>
        <p:txBody>
          <a:bodyPr>
            <a:noAutofit/>
          </a:bodyPr>
          <a:lstStyle/>
          <a:p>
            <a:r>
              <a:rPr lang="ru-RU" sz="1050" b="1" dirty="0"/>
              <a:t>ЧТПФ «</a:t>
            </a:r>
            <a:r>
              <a:rPr lang="en-US" sz="1050" b="1" dirty="0"/>
              <a:t>IBN-SINO»</a:t>
            </a:r>
            <a:endParaRPr lang="ru-RU" sz="105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808" y="552758"/>
            <a:ext cx="7482942" cy="995625"/>
          </a:xfrm>
        </p:spPr>
        <p:txBody>
          <a:bodyPr>
            <a:noAutofit/>
          </a:bodyPr>
          <a:lstStyle/>
          <a:p>
            <a:r>
              <a:rPr lang="ru-RU" sz="3200" i="1" dirty="0">
                <a:latin typeface="Bahnschrift" panose="020B0502040204020203" pitchFamily="34" charset="0"/>
                <a:cs typeface="Traditional Arabic" panose="02020603050405020304" pitchFamily="18" charset="-78"/>
              </a:rPr>
              <a:t>Производство готовых лекарственных средств</a:t>
            </a:r>
            <a:endParaRPr lang="ru-RU" sz="3200" dirty="0">
              <a:latin typeface="Bahnschrift" panose="020B0502040204020203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351898" y="2554368"/>
            <a:ext cx="1570037" cy="403646"/>
          </a:xfrm>
        </p:spPr>
        <p:txBody>
          <a:bodyPr/>
          <a:lstStyle/>
          <a:p>
            <a:r>
              <a:rPr lang="en-US" dirty="0"/>
              <a:t>$ </a:t>
            </a:r>
            <a:r>
              <a:rPr lang="ru-RU" dirty="0"/>
              <a:t>2,3 млн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62318" y="3325089"/>
            <a:ext cx="1703961" cy="403646"/>
          </a:xfrm>
        </p:spPr>
        <p:txBody>
          <a:bodyPr>
            <a:normAutofit/>
          </a:bodyPr>
          <a:lstStyle/>
          <a:p>
            <a:r>
              <a:rPr lang="ru-RU" dirty="0"/>
              <a:t>1,5 млн. </a:t>
            </a:r>
            <a:r>
              <a:rPr lang="ru-RU" dirty="0" err="1"/>
              <a:t>упак</a:t>
            </a:r>
            <a:r>
              <a:rPr lang="ru-RU" dirty="0"/>
              <a:t>. в год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87447"/>
            <a:ext cx="1570037" cy="36794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ВНД</a:t>
            </a:r>
            <a:r>
              <a:rPr lang="en-US" dirty="0"/>
              <a:t> </a:t>
            </a:r>
            <a:r>
              <a:rPr lang="ru-RU" dirty="0"/>
              <a:t>13,5% </a:t>
            </a:r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ru-RU" b="0" dirty="0"/>
              <a:t> </a:t>
            </a:r>
            <a:r>
              <a:rPr lang="en-US" b="0" dirty="0"/>
              <a:t>: </a:t>
            </a:r>
            <a:r>
              <a:rPr lang="ru-RU" dirty="0"/>
              <a:t>1,5 млн.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>
            <a:normAutofit/>
          </a:bodyPr>
          <a:lstStyle/>
          <a:p>
            <a:r>
              <a:rPr lang="ru-RU" dirty="0"/>
              <a:t>69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828052" y="2595563"/>
            <a:ext cx="1570037" cy="403646"/>
          </a:xfrm>
        </p:spPr>
        <p:txBody>
          <a:bodyPr/>
          <a:lstStyle/>
          <a:p>
            <a:r>
              <a:rPr lang="en-US" dirty="0"/>
              <a:t>$</a:t>
            </a:r>
            <a:r>
              <a:rPr lang="ru-RU" dirty="0"/>
              <a:t> 1,45 млн</a:t>
            </a:r>
          </a:p>
          <a:p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24229" y="3325089"/>
            <a:ext cx="2177681" cy="548274"/>
          </a:xfrm>
        </p:spPr>
        <p:txBody>
          <a:bodyPr>
            <a:normAutofit/>
          </a:bodyPr>
          <a:lstStyle/>
          <a:p>
            <a:r>
              <a:rPr lang="ru-RU" dirty="0" err="1"/>
              <a:t>Миришкорский</a:t>
            </a:r>
            <a:r>
              <a:rPr lang="ru-RU" dirty="0"/>
              <a:t> район</a:t>
            </a:r>
          </a:p>
          <a:p>
            <a:r>
              <a:rPr lang="ru-RU" dirty="0"/>
              <a:t>Кашкадарьинской области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xmlns="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25949" y="4287447"/>
            <a:ext cx="1790011" cy="40364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Экспорт: 29%</a:t>
            </a:r>
          </a:p>
          <a:p>
            <a:r>
              <a:rPr lang="ru-RU" dirty="0"/>
              <a:t>Местный рынок: 36%</a:t>
            </a:r>
            <a:endParaRPr lang="en-US" dirty="0"/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xmlns="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>
            <a:normAutofit/>
          </a:bodyPr>
          <a:lstStyle/>
          <a:p>
            <a:r>
              <a:rPr lang="ru-RU" dirty="0"/>
              <a:t>Будет обеспечено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89744" y="6093133"/>
            <a:ext cx="1420487" cy="212108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xmlns="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08822" y="6093133"/>
            <a:ext cx="1235928" cy="182557"/>
          </a:xfrm>
        </p:spPr>
        <p:txBody>
          <a:bodyPr>
            <a:noAutofit/>
          </a:bodyPr>
          <a:lstStyle/>
          <a:p>
            <a:r>
              <a:rPr lang="ru-RU" sz="1100" dirty="0"/>
              <a:t>+</a:t>
            </a:r>
            <a:r>
              <a:rPr lang="ru-RU" dirty="0"/>
              <a:t>998 90 188 86 81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B33BA493-C5A2-4285-8142-113F41F7B09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" t="1111" r="-156"/>
          <a:stretch/>
        </p:blipFill>
        <p:spPr>
          <a:xfrm>
            <a:off x="7742465" y="105451"/>
            <a:ext cx="2056199" cy="2120130"/>
          </a:xfr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11B20A6B-8EAF-4BE7-B64B-747494C983D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" r="2425"/>
          <a:stretch>
            <a:fillRect/>
          </a:stretch>
        </p:blipFill>
        <p:spPr/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10339432-318F-49B6-A8D1-3D2804C9F4C9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371" t="-5095" r="-19532" b="-5693"/>
          <a:stretch/>
        </p:blipFill>
        <p:spPr>
          <a:xfrm>
            <a:off x="7715064" y="4655387"/>
            <a:ext cx="2080428" cy="2042700"/>
          </a:xfrm>
        </p:spPr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La ment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3864</TotalTime>
  <Words>54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Traditional Arabic</vt:lpstr>
      <vt:lpstr>La mente</vt:lpstr>
      <vt:lpstr>Производство готовых лекарственных средств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ws26</cp:lastModifiedBy>
  <cp:revision>235</cp:revision>
  <cp:lastPrinted>2020-03-12T04:24:27Z</cp:lastPrinted>
  <dcterms:created xsi:type="dcterms:W3CDTF">2020-02-19T03:11:15Z</dcterms:created>
  <dcterms:modified xsi:type="dcterms:W3CDTF">2022-06-14T05:37:17Z</dcterms:modified>
</cp:coreProperties>
</file>