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" y="6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02" y="58548"/>
            <a:ext cx="7831312" cy="277011"/>
          </a:xfrm>
        </p:spPr>
        <p:txBody>
          <a:bodyPr/>
          <a:lstStyle/>
          <a:p>
            <a:pPr algn="just"/>
            <a:r>
              <a:rPr lang="ru-RU" dirty="0"/>
              <a:t>Производство акриловых полимерных гранул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414858"/>
            <a:ext cx="7335546" cy="1230313"/>
          </a:xfrm>
        </p:spPr>
        <p:txBody>
          <a:bodyPr/>
          <a:lstStyle/>
          <a:p>
            <a:r>
              <a:rPr lang="ru-RU" sz="1400" b="1" dirty="0"/>
              <a:t>Акриловые полимеры используются сегодня при создании детских игрушек, одежды, пледов и одеял, а также различных строительных материалов, лаков и красок, мебели и предметов. Отличительными характеристиками этого материала являются превосходные механические показатели, устойчивость к ультрафиолетовому излучению, действию тепловой обработки и небольшой удельный вес, который сочетается с высокой прочностью. 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0</a:t>
            </a:r>
            <a:r>
              <a:rPr lang="ru-RU" dirty="0"/>
              <a:t>.</a:t>
            </a:r>
            <a:r>
              <a:rPr lang="en-US" dirty="0"/>
              <a:t>8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377" y="3301177"/>
            <a:ext cx="1819448" cy="403646"/>
          </a:xfrm>
        </p:spPr>
        <p:txBody>
          <a:bodyPr/>
          <a:lstStyle/>
          <a:p>
            <a:r>
              <a:rPr lang="en-US" dirty="0"/>
              <a:t>1’</a:t>
            </a:r>
            <a:r>
              <a:rPr lang="uz-Cyrl-UZ" dirty="0"/>
              <a:t>2</a:t>
            </a:r>
            <a:r>
              <a:rPr lang="ru-RU" dirty="0"/>
              <a:t>00 </a:t>
            </a:r>
            <a:r>
              <a:rPr lang="uz-Cyrl-UZ" dirty="0"/>
              <a:t>тонн</a:t>
            </a:r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uz-Cyrl-UZ" dirty="0"/>
              <a:t>20</a:t>
            </a:r>
            <a:r>
              <a:rPr lang="en-US" dirty="0"/>
              <a:t>.</a:t>
            </a:r>
            <a:r>
              <a:rPr lang="uz-Cyrl-UZ" dirty="0"/>
              <a:t>2%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0</a:t>
            </a:r>
            <a:r>
              <a:rPr lang="en-US" dirty="0"/>
              <a:t>.</a:t>
            </a:r>
            <a:r>
              <a:rPr lang="uz-Cyrl-UZ" dirty="0"/>
              <a:t>6 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uz-Cyrl-UZ" dirty="0"/>
              <a:t>41</a:t>
            </a:r>
            <a:r>
              <a:rPr lang="ru-RU" dirty="0"/>
              <a:t>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0</a:t>
            </a:r>
            <a:r>
              <a:rPr lang="ru-RU" dirty="0"/>
              <a:t>.</a:t>
            </a:r>
            <a:r>
              <a:rPr lang="en-US" dirty="0"/>
              <a:t>8 </a:t>
            </a:r>
            <a:r>
              <a:rPr lang="ru-RU" dirty="0"/>
              <a:t>млн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uz-Cyrl-UZ" dirty="0"/>
              <a:t>Ташкентская область</a:t>
            </a:r>
            <a:r>
              <a:rPr lang="ru-RU" dirty="0"/>
              <a:t>,</a:t>
            </a:r>
          </a:p>
          <a:p>
            <a:r>
              <a:rPr lang="ru-RU" dirty="0"/>
              <a:t>город </a:t>
            </a:r>
            <a:r>
              <a:rPr lang="uz-Cyrl-UZ" dirty="0"/>
              <a:t>Алмал</a:t>
            </a:r>
            <a:r>
              <a:rPr lang="ru-RU" dirty="0"/>
              <a:t>ы</a:t>
            </a:r>
            <a:r>
              <a:rPr lang="uz-Cyrl-UZ" dirty="0"/>
              <a:t>к</a:t>
            </a:r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65334" y="4189900"/>
            <a:ext cx="1939644" cy="403646"/>
          </a:xfrm>
        </p:spPr>
        <p:txBody>
          <a:bodyPr/>
          <a:lstStyle/>
          <a:p>
            <a:r>
              <a:rPr lang="ru-RU" dirty="0"/>
              <a:t>Местный рынок: </a:t>
            </a:r>
            <a:r>
              <a:rPr lang="en-US" dirty="0"/>
              <a:t>10</a:t>
            </a:r>
            <a:r>
              <a:rPr lang="ru-RU" dirty="0"/>
              <a:t>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57702"/>
            <a:ext cx="3578280" cy="331696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ru-RU" b="1" dirty="0"/>
              <a:t>города Алмалык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46124" y="6075318"/>
            <a:ext cx="1399569" cy="403645"/>
          </a:xfrm>
        </p:spPr>
        <p:txBody>
          <a:bodyPr/>
          <a:lstStyle/>
          <a:p>
            <a:r>
              <a:rPr lang="en-US" dirty="0"/>
              <a:t>olmaliq.sh@umail.uz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uz-Cyrl-UZ" dirty="0"/>
              <a:t>70 6142202</a:t>
            </a:r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9E5D8E7-FAA9-4577-9931-DFBC9C8ACD4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" r="-78"/>
          <a:stretch/>
        </p:blipFill>
        <p:spPr>
          <a:xfrm>
            <a:off x="7740876" y="4590569"/>
            <a:ext cx="2056199" cy="2185794"/>
          </a:xfr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3F3EB4FE-1E86-4079-B038-276CB95700F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>
          <a:xfrm>
            <a:off x="7742238" y="104775"/>
            <a:ext cx="2055812" cy="2120900"/>
          </a:xfr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1D245D1-BFCD-4368-9CB5-3EA7B9B1AA1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" r="4983"/>
          <a:stretch/>
        </p:blipFill>
        <p:spPr>
          <a:xfrm>
            <a:off x="7739063" y="2351088"/>
            <a:ext cx="2055812" cy="2160587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1169</TotalTime>
  <Words>117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акриловых полимерных гранул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Sharipov Shohruh</cp:lastModifiedBy>
  <cp:revision>111</cp:revision>
  <cp:lastPrinted>2020-02-19T12:33:34Z</cp:lastPrinted>
  <dcterms:created xsi:type="dcterms:W3CDTF">2020-02-19T03:11:15Z</dcterms:created>
  <dcterms:modified xsi:type="dcterms:W3CDTF">2020-07-06T07:03:04Z</dcterms:modified>
</cp:coreProperties>
</file>