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351357" y="2310481"/>
            <a:ext cx="14421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COST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555356" y="3013645"/>
            <a:ext cx="1034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44895" y="3963930"/>
            <a:ext cx="2055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569711" y="2310481"/>
            <a:ext cx="1936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INVESTMENT NEEDS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5001433" y="3013645"/>
            <a:ext cx="10733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5027369" y="3963930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671503" y="4665181"/>
            <a:ext cx="1733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PROPER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4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DAE8DD9F-CE99-4115-A4A8-C638356DDB36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1" r="17721"/>
          <a:stretch>
            <a:fillRect/>
          </a:stretch>
        </p:blipFill>
        <p:spPr/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13EB583-B2A0-4985-9947-9B5F83A1D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713" y="80953"/>
            <a:ext cx="7558480" cy="377402"/>
          </a:xfrm>
        </p:spPr>
        <p:txBody>
          <a:bodyPr/>
          <a:lstStyle/>
          <a:p>
            <a:r>
              <a:rPr lang="en-US" dirty="0"/>
              <a:t>The logistics center for agricultural products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98F80B6F-3A14-4191-99B2-3903AA7BC6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487596"/>
            <a:ext cx="7160945" cy="963699"/>
          </a:xfrm>
        </p:spPr>
        <p:txBody>
          <a:bodyPr/>
          <a:lstStyle/>
          <a:p>
            <a:r>
              <a:rPr lang="en-US" sz="1400" b="1" kern="100" dirty="0">
                <a:latin typeface="Arial" panose="020B0604020202020204" pitchFamily="34" charset="0"/>
                <a:cs typeface="Arial" panose="020B0604020202020204" pitchFamily="34" charset="0"/>
              </a:rPr>
              <a:t>Construction of logistic center for agricultural products with storage, processing and packaging capacities for about 50’000 tons products per year. Location of this Centre shall allow covering h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igh demand for agricultural products on the local market as well as for exports, primarily to Afghanistan. Other competitive advantages - availability of resources, educated personnel and low operating costs.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F047E511-A8ED-4838-891A-BCA29D15C6E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102</a:t>
            </a:r>
            <a:r>
              <a:rPr lang="en-US" dirty="0"/>
              <a:t>.</a:t>
            </a:r>
            <a:r>
              <a:rPr lang="ru-RU" dirty="0"/>
              <a:t>6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  <a:p>
            <a:endParaRPr lang="ru-RU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D402212F-0432-468E-9659-7356053A8BD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50’0</a:t>
            </a:r>
            <a:r>
              <a:rPr lang="uz-Cyrl-UZ" dirty="0"/>
              <a:t>00</a:t>
            </a:r>
            <a:r>
              <a:rPr lang="en-US" dirty="0"/>
              <a:t> tons</a:t>
            </a:r>
            <a:r>
              <a:rPr lang="uz-Cyrl-UZ" dirty="0"/>
              <a:t> </a:t>
            </a:r>
            <a:r>
              <a:rPr lang="en-US" dirty="0"/>
              <a:t>of vegetables and fruits</a:t>
            </a:r>
            <a:endParaRPr lang="ru-RU" dirty="0"/>
          </a:p>
          <a:p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96B97D9-A794-4030-892D-28F8E2DE0C4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IRR: </a:t>
            </a:r>
            <a:r>
              <a:rPr lang="uz-Cyrl-UZ" dirty="0"/>
              <a:t>10</a:t>
            </a:r>
            <a:r>
              <a:rPr lang="en-US" dirty="0"/>
              <a:t>.</a:t>
            </a:r>
            <a:r>
              <a:rPr lang="uz-Cyrl-UZ" dirty="0"/>
              <a:t>4</a:t>
            </a:r>
            <a:r>
              <a:rPr lang="en-US" dirty="0"/>
              <a:t> %</a:t>
            </a:r>
          </a:p>
          <a:p>
            <a:r>
              <a:rPr lang="en-US" dirty="0"/>
              <a:t>NPV: $</a:t>
            </a:r>
            <a:r>
              <a:rPr lang="uz-Cyrl-UZ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22</a:t>
            </a:r>
            <a:r>
              <a:rPr lang="en-US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r>
              <a:rPr lang="ru-RU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 </a:t>
            </a:r>
            <a:r>
              <a:rPr lang="en-US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mln</a:t>
            </a:r>
            <a:endParaRPr lang="en" baseline="300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A3EB32EB-1C2F-4CEE-808E-2B441F25C96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/>
              <a:t>64 months</a:t>
            </a:r>
            <a:endParaRPr lang="ru-RU" dirty="0"/>
          </a:p>
          <a:p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AB0533FF-46DB-426B-ADB3-616FE4A7BB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/>
              <a:t>$</a:t>
            </a:r>
            <a:r>
              <a:rPr lang="ru-RU"/>
              <a:t>102</a:t>
            </a:r>
            <a:r>
              <a:rPr lang="en-US" dirty="0"/>
              <a:t>.</a:t>
            </a:r>
            <a:r>
              <a:rPr lang="ru-RU" dirty="0"/>
              <a:t>6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  <a:p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AD4F29B2-7CB4-416F-8BC9-210DCC2AF7D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 err="1"/>
              <a:t>Surkhandarya</a:t>
            </a:r>
            <a:r>
              <a:rPr lang="en-US" dirty="0"/>
              <a:t> region,</a:t>
            </a:r>
            <a:endParaRPr lang="ru-RU" dirty="0"/>
          </a:p>
          <a:p>
            <a:r>
              <a:rPr lang="en-US" dirty="0" err="1"/>
              <a:t>Termez</a:t>
            </a:r>
            <a:r>
              <a:rPr lang="en-US" dirty="0"/>
              <a:t> district</a:t>
            </a:r>
            <a:endParaRPr lang="ru-RU" dirty="0"/>
          </a:p>
          <a:p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9672589A-3A39-4D40-8BD0-959F6CB8D35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Export: 100%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BB0F1B9B-8C2A-42B9-9768-4F363C3DC9E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Available</a:t>
            </a:r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EB44E2EE-AFDE-4499-9B01-F4D1EC686FE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71744"/>
            <a:ext cx="3578280" cy="173978"/>
          </a:xfrm>
        </p:spPr>
        <p:txBody>
          <a:bodyPr/>
          <a:lstStyle/>
          <a:p>
            <a:r>
              <a:rPr lang="en-US" sz="1050" b="1" dirty="0" err="1"/>
              <a:t>Termez</a:t>
            </a:r>
            <a:r>
              <a:rPr lang="en-US" sz="1050" b="1" dirty="0"/>
              <a:t> district administration</a:t>
            </a:r>
            <a:endParaRPr lang="ru-RU" sz="1050" b="1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641EF36A-6A31-43DF-9ADF-4E193DC75C4C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67308" y="6092622"/>
            <a:ext cx="1485161" cy="182557"/>
          </a:xfrm>
        </p:spPr>
        <p:txBody>
          <a:bodyPr/>
          <a:lstStyle/>
          <a:p>
            <a:r>
              <a:rPr lang="en-US" sz="900" dirty="0"/>
              <a:t>surxoninvest@gmail.com</a:t>
            </a:r>
            <a:endParaRPr lang="ru-RU" sz="900" dirty="0"/>
          </a:p>
          <a:p>
            <a:endParaRPr lang="ru-RU" sz="900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EB2E8D1A-AC39-433A-A3FF-4371C13F8747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17211" y="6092622"/>
            <a:ext cx="1235928" cy="182557"/>
          </a:xfrm>
        </p:spPr>
        <p:txBody>
          <a:bodyPr/>
          <a:lstStyle/>
          <a:p>
            <a:r>
              <a:rPr lang="ru-RU" dirty="0"/>
              <a:t>+99876 3632760</a:t>
            </a:r>
          </a:p>
          <a:p>
            <a:endParaRPr lang="ru-RU" dirty="0"/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9EE0CD33-9234-4558-ACFC-E0C82B29CF4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" r="2425"/>
          <a:stretch>
            <a:fillRect/>
          </a:stretch>
        </p:blipFill>
        <p:spPr>
          <a:xfrm>
            <a:off x="7739063" y="2351088"/>
            <a:ext cx="2055812" cy="2160587"/>
          </a:xfr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AD8D2BCA-516A-4512-8F25-D87CA1C1A49A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7" r="2977"/>
          <a:stretch>
            <a:fillRect/>
          </a:stretch>
        </p:blipFill>
        <p:spPr>
          <a:xfrm>
            <a:off x="7740650" y="4591050"/>
            <a:ext cx="2055813" cy="2185988"/>
          </a:xfrm>
        </p:spPr>
      </p:pic>
    </p:spTree>
    <p:extLst>
      <p:ext uri="{BB962C8B-B14F-4D97-AF65-F5344CB8AC3E}">
        <p14:creationId xmlns:p14="http://schemas.microsoft.com/office/powerpoint/2010/main" val="18658918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648</TotalTime>
  <Words>122</Words>
  <Application>Microsoft Office PowerPoint</Application>
  <PresentationFormat>Лист A4 (210x297 мм)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Myriad Pro</vt:lpstr>
      <vt:lpstr>Open Sans Light</vt:lpstr>
      <vt:lpstr>Segoe UI</vt:lpstr>
      <vt:lpstr>Тема Office</vt:lpstr>
      <vt:lpstr>The logistics center for agricultural products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Muhridin Abdujalilov</cp:lastModifiedBy>
  <cp:revision>63</cp:revision>
  <cp:lastPrinted>2020-02-19T12:33:34Z</cp:lastPrinted>
  <dcterms:created xsi:type="dcterms:W3CDTF">2020-02-19T03:11:15Z</dcterms:created>
  <dcterms:modified xsi:type="dcterms:W3CDTF">2020-03-12T05:24:20Z</dcterms:modified>
</cp:coreProperties>
</file>