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 err="1"/>
              <a:t>Kungrat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135361"/>
            <a:ext cx="7403732" cy="377402"/>
          </a:xfrm>
        </p:spPr>
        <p:txBody>
          <a:bodyPr/>
          <a:lstStyle/>
          <a:p>
            <a:r>
              <a:rPr lang="en-US" dirty="0"/>
              <a:t>Organization of a dairy cattle breeding complex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5559" y="577643"/>
            <a:ext cx="7160945" cy="1022422"/>
          </a:xfrm>
        </p:spPr>
        <p:txBody>
          <a:bodyPr/>
          <a:lstStyle/>
          <a:p>
            <a:r>
              <a:rPr lang="en-US" sz="1400" b="1" dirty="0"/>
              <a:t>Growing demand for a fresh milk and dairy products on the domestic market provide a significant place for a supply chain for a milk farm. The farm shall also benefit from governmental cattle breeding support program. Availability of educated personnel and low operational costs are also advantageous for a project.</a:t>
            </a:r>
            <a:endParaRPr lang="ru-RU" sz="14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10,0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11’050 tons of milk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13,9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ru-RU" dirty="0"/>
              <a:t>3,9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54 </a:t>
            </a:r>
            <a:r>
              <a:rPr lang="en-US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10</a:t>
            </a:r>
            <a:r>
              <a:rPr lang="en-US" dirty="0"/>
              <a:t>,0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958125" cy="468924"/>
          </a:xfrm>
        </p:spPr>
        <p:txBody>
          <a:bodyPr/>
          <a:lstStyle/>
          <a:p>
            <a:r>
              <a:rPr lang="en-US" dirty="0"/>
              <a:t>Republic Of </a:t>
            </a:r>
            <a:r>
              <a:rPr lang="en-US" dirty="0" err="1"/>
              <a:t>Karakalpakstan</a:t>
            </a:r>
            <a:r>
              <a:rPr lang="en-US" dirty="0"/>
              <a:t>, </a:t>
            </a:r>
            <a:r>
              <a:rPr lang="en-US" dirty="0" err="1"/>
              <a:t>Kungrat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</a:t>
            </a:r>
            <a:r>
              <a:rPr lang="ru-RU" dirty="0"/>
              <a:t>10</a:t>
            </a:r>
            <a:r>
              <a:rPr lang="en-US" dirty="0"/>
              <a:t>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qungirot@karakalpakstan.uz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ru-RU" dirty="0"/>
              <a:t>+99861 3120960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44A1C551-0E03-4FD3-9DB1-4829483C0AA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r="22738"/>
          <a:stretch>
            <a:fillRect/>
          </a:stretch>
        </p:blipFill>
        <p:spPr/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567E042-D0BC-4918-95A3-83E192A4498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3" r="18283"/>
          <a:stretch>
            <a:fillRect/>
          </a:stretch>
        </p:blipFill>
        <p:spPr/>
      </p:pic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FDCDB0C7-6C6A-4E4D-9764-DABDEA65C20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1" r="186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</TotalTime>
  <Words>106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Organization of a dairy cattle breeding complex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Murat Mirzaev</cp:lastModifiedBy>
  <cp:revision>71</cp:revision>
  <cp:lastPrinted>2020-02-19T12:33:34Z</cp:lastPrinted>
  <dcterms:created xsi:type="dcterms:W3CDTF">2020-02-19T03:11:15Z</dcterms:created>
  <dcterms:modified xsi:type="dcterms:W3CDTF">2020-04-04T06:46:50Z</dcterms:modified>
</cp:coreProperties>
</file>