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Termez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46" y="154992"/>
            <a:ext cx="2191489" cy="428283"/>
          </a:xfrm>
        </p:spPr>
        <p:txBody>
          <a:bodyPr/>
          <a:lstStyle/>
          <a:p>
            <a:pPr fontAlgn="ctr"/>
            <a:r>
              <a:rPr lang="en-US" dirty="0"/>
              <a:t>Poultry farming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2634" y="575589"/>
            <a:ext cx="6933233" cy="1009929"/>
          </a:xfrm>
        </p:spPr>
        <p:txBody>
          <a:bodyPr/>
          <a:lstStyle/>
          <a:p>
            <a:r>
              <a:rPr lang="en-US" sz="1400" b="1" dirty="0"/>
              <a:t>Medium to large  scale poultry farm. This project gains from high demand from the growing poultry industry in Uzbekistan. It can also benefit from export possibilities to neighboring countries.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4</a:t>
            </a:r>
            <a:r>
              <a:rPr lang="en-US" dirty="0"/>
              <a:t>,</a:t>
            </a:r>
            <a:r>
              <a:rPr lang="uz-Cyrl-UZ" dirty="0"/>
              <a:t>5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5’000’000 chickens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</p:spPr>
        <p:txBody>
          <a:bodyPr/>
          <a:lstStyle/>
          <a:p>
            <a:r>
              <a:rPr lang="en-US" dirty="0"/>
              <a:t>IRR: 31,5%</a:t>
            </a:r>
          </a:p>
          <a:p>
            <a:r>
              <a:rPr lang="en-US" dirty="0"/>
              <a:t>NPV: $6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mln</a:t>
            </a:r>
            <a:endParaRPr lang="en" baseline="30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28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4</a:t>
            </a:r>
            <a:r>
              <a:rPr lang="en-US" dirty="0"/>
              <a:t>,</a:t>
            </a:r>
            <a:r>
              <a:rPr lang="uz-Cyrl-UZ" dirty="0"/>
              <a:t>5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err="1"/>
              <a:t>Surkhandarya</a:t>
            </a:r>
            <a:r>
              <a:rPr lang="en-US" dirty="0"/>
              <a:t> region,</a:t>
            </a:r>
            <a:endParaRPr lang="ru-RU" dirty="0"/>
          </a:p>
          <a:p>
            <a:r>
              <a:rPr lang="en-US" dirty="0" err="1"/>
              <a:t>Termez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50%</a:t>
            </a:r>
          </a:p>
          <a:p>
            <a:r>
              <a:rPr lang="en-US" dirty="0"/>
              <a:t>Local market: 50%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50530" y="6092622"/>
            <a:ext cx="1485162" cy="245261"/>
          </a:xfrm>
        </p:spPr>
        <p:txBody>
          <a:bodyPr/>
          <a:lstStyle/>
          <a:p>
            <a:r>
              <a:rPr lang="en-US" sz="900" dirty="0"/>
              <a:t>surxoninvest@gmail.com</a:t>
            </a:r>
            <a:endParaRPr lang="ru-RU" sz="900" dirty="0"/>
          </a:p>
          <a:p>
            <a:endParaRPr lang="ru-RU" sz="90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ru-RU" dirty="0"/>
              <a:t>+99876 3632760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B9C698F-20BE-4553-8B9D-7103BD4B767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7" t="-9265" r="13312" b="1"/>
          <a:stretch/>
        </p:blipFill>
        <p:spPr>
          <a:xfrm>
            <a:off x="7742465" y="105451"/>
            <a:ext cx="2056199" cy="2120130"/>
          </a:xfr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F12CC664-3365-4656-A4F0-77640749647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4" r="18774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86ACF82-5EB1-4A5C-9874-4583FB02641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4" r="212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85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Open Sans Light</vt:lpstr>
      <vt:lpstr>Segoe UI</vt:lpstr>
      <vt:lpstr>Тема Office</vt:lpstr>
      <vt:lpstr>Poultry farming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109</cp:revision>
  <cp:lastPrinted>2020-02-19T12:33:34Z</cp:lastPrinted>
  <dcterms:created xsi:type="dcterms:W3CDTF">2020-02-19T03:11:15Z</dcterms:created>
  <dcterms:modified xsi:type="dcterms:W3CDTF">2020-03-24T11:15:22Z</dcterms:modified>
</cp:coreProperties>
</file>