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 err="1"/>
              <a:t>Chimbay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72655"/>
            <a:ext cx="4739780" cy="377402"/>
          </a:xfrm>
        </p:spPr>
        <p:txBody>
          <a:bodyPr/>
          <a:lstStyle/>
          <a:p>
            <a:r>
              <a:rPr lang="en-US" dirty="0"/>
              <a:t>Production of cornstarch</a:t>
            </a:r>
            <a:endParaRPr lang="ru-RU" sz="24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5559" y="506737"/>
            <a:ext cx="7160945" cy="557778"/>
          </a:xfrm>
        </p:spPr>
        <p:txBody>
          <a:bodyPr/>
          <a:lstStyle/>
          <a:p>
            <a:r>
              <a:rPr lang="en-US" sz="1400" b="1" dirty="0"/>
              <a:t>This product is always at high demand by the local and international food industry.  Additional benefits for locally produced products is possibility to get “green” certificates for a produced corn</a:t>
            </a:r>
            <a:endParaRPr lang="ru-RU" sz="14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1,4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1,100 tons of corn starch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8,6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ru-RU" dirty="0"/>
              <a:t>0</a:t>
            </a:r>
            <a:r>
              <a:rPr lang="en-US" dirty="0"/>
              <a:t>,7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70 </a:t>
            </a:r>
            <a:r>
              <a:rPr lang="en-US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1,4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2056201" cy="548274"/>
          </a:xfrm>
        </p:spPr>
        <p:txBody>
          <a:bodyPr/>
          <a:lstStyle/>
          <a:p>
            <a:r>
              <a:rPr lang="en-US" dirty="0"/>
              <a:t>Republic Of </a:t>
            </a:r>
            <a:r>
              <a:rPr lang="en-US" dirty="0" err="1"/>
              <a:t>Karakalpakstan</a:t>
            </a:r>
            <a:r>
              <a:rPr lang="en-US" dirty="0"/>
              <a:t>, </a:t>
            </a:r>
            <a:r>
              <a:rPr lang="en-US" dirty="0" err="1"/>
              <a:t>Chimbay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</a:t>
            </a:r>
            <a:r>
              <a:rPr lang="ru-RU" dirty="0"/>
              <a:t>10</a:t>
            </a:r>
            <a:r>
              <a:rPr lang="en-US" dirty="0"/>
              <a:t>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chimboy@karakalpakstan.uz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ru-RU" dirty="0"/>
              <a:t>+99861 4440010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E15D4735-F14B-4D32-B2B3-45B649D7C3B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2" r="23272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FC199983-6559-46D7-8263-E8122ED3AC0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3" r="14733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33EA8D9-3092-4A92-A0BF-D52C12EB758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6" r="172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83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Production of cornstarch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Murat Mirzaev</cp:lastModifiedBy>
  <cp:revision>76</cp:revision>
  <cp:lastPrinted>2020-02-19T12:33:34Z</cp:lastPrinted>
  <dcterms:created xsi:type="dcterms:W3CDTF">2020-02-19T03:11:15Z</dcterms:created>
  <dcterms:modified xsi:type="dcterms:W3CDTF">2020-04-04T11:22:33Z</dcterms:modified>
</cp:coreProperties>
</file>