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media/image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04.04.2020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80133"/>
            <a:ext cx="3578280" cy="173978"/>
          </a:xfrm>
        </p:spPr>
        <p:txBody>
          <a:bodyPr/>
          <a:lstStyle/>
          <a:p>
            <a:r>
              <a:rPr lang="en-US" sz="1050" b="1" dirty="0" err="1"/>
              <a:t>Shumanay</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377504" y="150439"/>
            <a:ext cx="2877424" cy="453450"/>
          </a:xfrm>
        </p:spPr>
        <p:txBody>
          <a:bodyPr/>
          <a:lstStyle/>
          <a:p>
            <a:r>
              <a:rPr lang="en-US" dirty="0"/>
              <a:t>Apiary project</a:t>
            </a:r>
            <a:endParaRPr lang="ru-RU" sz="2800"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377504" y="591925"/>
            <a:ext cx="7160945" cy="1013816"/>
          </a:xfrm>
        </p:spPr>
        <p:txBody>
          <a:bodyPr/>
          <a:lstStyle/>
          <a:p>
            <a:r>
              <a:rPr lang="en-US" sz="1400" b="1" dirty="0"/>
              <a:t>Bee keeping is an old tradition in Central Asia, famous for its unique kinds of honey. This natural product is always at high demand on any market and can supply both direct consumers as well as food industry for further processing. </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a:t>
            </a:r>
            <a:r>
              <a:rPr lang="ru-RU" dirty="0"/>
              <a:t>0,05</a:t>
            </a:r>
            <a:r>
              <a:rPr lang="en-US" dirty="0"/>
              <a:t>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11 tons of honey</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a:t>
            </a:r>
            <a:r>
              <a:rPr lang="ru-RU" dirty="0"/>
              <a:t>33,9</a:t>
            </a:r>
            <a:r>
              <a:rPr lang="en-US" dirty="0"/>
              <a:t>%</a:t>
            </a:r>
          </a:p>
          <a:p>
            <a:r>
              <a:rPr lang="en-US" dirty="0"/>
              <a:t>NPV: $</a:t>
            </a:r>
            <a:r>
              <a:rPr lang="ru-RU" dirty="0"/>
              <a:t>0,07</a:t>
            </a:r>
            <a:r>
              <a:rPr lang="en-US" dirty="0"/>
              <a:t>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25 </a:t>
            </a:r>
            <a:r>
              <a:rPr lang="en-US"/>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0,05</a:t>
            </a:r>
            <a:r>
              <a:rPr lang="en-US" dirty="0"/>
              <a:t>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a:xfrm>
            <a:off x="4753068" y="3298931"/>
            <a:ext cx="2117515" cy="548274"/>
          </a:xfrm>
        </p:spPr>
        <p:txBody>
          <a:bodyPr/>
          <a:lstStyle/>
          <a:p>
            <a:r>
              <a:rPr lang="en-US" dirty="0"/>
              <a:t>Republic Of </a:t>
            </a:r>
            <a:r>
              <a:rPr lang="en-US" dirty="0" err="1"/>
              <a:t>Karakalpakstan</a:t>
            </a:r>
            <a:r>
              <a:rPr lang="en-US" dirty="0"/>
              <a:t>, </a:t>
            </a:r>
            <a:r>
              <a:rPr lang="en-US" dirty="0" err="1"/>
              <a:t>Shumanay</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Local market</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p:txBody>
          <a:bodyPr/>
          <a:lstStyle/>
          <a:p>
            <a:r>
              <a:rPr lang="en-US" dirty="0"/>
              <a:t>shumanay@karakalpakstan.uz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33989" y="6092622"/>
            <a:ext cx="1235928" cy="182557"/>
          </a:xfrm>
        </p:spPr>
        <p:txBody>
          <a:bodyPr/>
          <a:lstStyle/>
          <a:p>
            <a:r>
              <a:rPr lang="ru-RU" dirty="0"/>
              <a:t>+99861 3462539</a:t>
            </a:r>
          </a:p>
        </p:txBody>
      </p:sp>
      <p:pic>
        <p:nvPicPr>
          <p:cNvPr id="24" name="Рисунок 23">
            <a:extLst>
              <a:ext uri="{FF2B5EF4-FFF2-40B4-BE49-F238E27FC236}">
                <a16:creationId xmlns:a16="http://schemas.microsoft.com/office/drawing/2014/main" id="{3798BB8F-923A-4BC1-8DAE-B325CBA8B1C7}"/>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2814" r="22814"/>
          <a:stretch>
            <a:fillRect/>
          </a:stretch>
        </p:blipFill>
        <p:spPr/>
      </p:pic>
      <p:pic>
        <p:nvPicPr>
          <p:cNvPr id="32" name="Рисунок 31">
            <a:extLst>
              <a:ext uri="{FF2B5EF4-FFF2-40B4-BE49-F238E27FC236}">
                <a16:creationId xmlns:a16="http://schemas.microsoft.com/office/drawing/2014/main" id="{75D6CEF0-3864-4B0D-A917-044DB486857F}"/>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8304" r="8304"/>
          <a:stretch>
            <a:fillRect/>
          </a:stretch>
        </p:blipFill>
        <p:spPr/>
      </p:pic>
      <p:pic>
        <p:nvPicPr>
          <p:cNvPr id="18" name="Рисунок 17">
            <a:extLst>
              <a:ext uri="{FF2B5EF4-FFF2-40B4-BE49-F238E27FC236}">
                <a16:creationId xmlns:a16="http://schemas.microsoft.com/office/drawing/2014/main" id="{9ABD9CDB-BE7E-4917-B3C2-48E51EC8BD07}"/>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7916" r="17916"/>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683</TotalTime>
  <Words>87</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Apiary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69</cp:revision>
  <cp:lastPrinted>2020-02-19T12:33:34Z</cp:lastPrinted>
  <dcterms:created xsi:type="dcterms:W3CDTF">2020-02-19T03:11:15Z</dcterms:created>
  <dcterms:modified xsi:type="dcterms:W3CDTF">2020-04-04T10:44:21Z</dcterms:modified>
</cp:coreProperties>
</file>