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7AEA32E-51AA-4883-8229-4CA97491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35" y="105451"/>
            <a:ext cx="1677798" cy="377402"/>
          </a:xfrm>
        </p:spPr>
        <p:txBody>
          <a:bodyPr/>
          <a:lstStyle/>
          <a:p>
            <a:r>
              <a:rPr lang="en-US" dirty="0"/>
              <a:t>Hostel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81AF8D6-B113-43C4-A8E5-41D4AD8F91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8535" y="509275"/>
            <a:ext cx="7000889" cy="1017521"/>
          </a:xfrm>
        </p:spPr>
        <p:txBody>
          <a:bodyPr/>
          <a:lstStyle/>
          <a:p>
            <a:r>
              <a:rPr lang="en-US" sz="1400" b="1" dirty="0"/>
              <a:t>Development of tourisms sector supported by new regulatory framework is favoring creation on a private sector hotel industry. In addition to traditional destinations, the goal is also to attract local tourists, including youngsters.  This group is a main focus for hostels. Yet, the market cannot satisfy growing demand for beds, especially in high seasons.</a:t>
            </a:r>
            <a:endParaRPr lang="ru-RU" sz="140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D9799380-EDA4-4E18-B285-E12CFF7146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0,1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8291265E-947A-490A-8DA1-D28D826BD5D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100 </a:t>
            </a:r>
            <a:r>
              <a:rPr lang="en-US" dirty="0"/>
              <a:t>places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229C4C0-867E-4C2A-A148-75E6F6BC51E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28,3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 dirty="0"/>
              <a:t>0,1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9EB2E03-3311-404F-BB19-DBD0DD964EA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36 </a:t>
            </a:r>
            <a:r>
              <a:rPr lang="en-US"/>
              <a:t>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34E1147-B7CA-4DC4-B04C-A0F3CF3EFE3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0,1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4A032C5-4CCE-47AA-A5E1-D66C34F7A9E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2134293" cy="403646"/>
          </a:xfrm>
        </p:spPr>
        <p:txBody>
          <a:bodyPr/>
          <a:lstStyle/>
          <a:p>
            <a:r>
              <a:rPr lang="en-US" dirty="0"/>
              <a:t>Republic Of </a:t>
            </a:r>
            <a:r>
              <a:rPr lang="en-US" dirty="0" err="1"/>
              <a:t>Karakalpakstan</a:t>
            </a:r>
            <a:r>
              <a:rPr lang="en-US" dirty="0"/>
              <a:t>, </a:t>
            </a:r>
            <a:r>
              <a:rPr lang="en-US" dirty="0" err="1"/>
              <a:t>Takhiatash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2FBE5332-3576-4BAE-9D1E-BD1203C3372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4737D901-78F4-48F4-BCDE-27628D4EAD0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5B9C2584-9E6E-40EE-B458-2F85066FA6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Takhiatash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BEA7611D-6FF3-468B-9018-2B6399AA933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taxyatosh@karakalpakstan.uz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1BBE73A1-A631-448D-8125-A2C76F21AC6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+99861 5721029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11E138A-5EA7-47B4-A328-A41F992FDDD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41700C72-7BC3-4BFD-91EB-CEA3E63B15A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6" r="18636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4F95239-60A0-4A0D-B48C-C135B1D8683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3" r="18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8016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100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Hostel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58</cp:revision>
  <cp:lastPrinted>2020-02-19T12:33:34Z</cp:lastPrinted>
  <dcterms:created xsi:type="dcterms:W3CDTF">2020-02-19T03:11:15Z</dcterms:created>
  <dcterms:modified xsi:type="dcterms:W3CDTF">2020-04-04T10:37:11Z</dcterms:modified>
</cp:coreProperties>
</file>