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/>
              <a:t>Nukus town administration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3" y="209161"/>
            <a:ext cx="4417509" cy="377402"/>
          </a:xfrm>
        </p:spPr>
        <p:txBody>
          <a:bodyPr/>
          <a:lstStyle/>
          <a:p>
            <a:r>
              <a:rPr lang="en-US" dirty="0"/>
              <a:t>Leather kids' footwear production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90552"/>
            <a:ext cx="7160945" cy="1013816"/>
          </a:xfrm>
        </p:spPr>
        <p:txBody>
          <a:bodyPr/>
          <a:lstStyle/>
          <a:p>
            <a:r>
              <a:rPr lang="en-US" sz="1400" b="1" dirty="0"/>
              <a:t>Leather products manufacturing is a growing business in Uzbekistan with its own resource base potentials and historical ground. The request for a modern up-to-date technology factory for kid’s footwear is quite high, supported by a vast local market as well as export opportunities to neighboring markets. Qualified personnel and resource base availability. Low operating costs.</a:t>
            </a:r>
            <a:endParaRPr lang="ru-RU" sz="14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$0</a:t>
            </a:r>
            <a:r>
              <a:rPr lang="ru-RU" dirty="0"/>
              <a:t>,6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100,000 pairs of shoes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27,5</a:t>
            </a:r>
            <a:r>
              <a:rPr lang="en-US" dirty="0"/>
              <a:t>%</a:t>
            </a:r>
          </a:p>
          <a:p>
            <a:r>
              <a:rPr lang="en-US" dirty="0"/>
              <a:t>NPV: $</a:t>
            </a:r>
            <a:r>
              <a:rPr lang="ru-RU" dirty="0"/>
              <a:t>0,7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31 </a:t>
            </a:r>
            <a:r>
              <a:rPr lang="en-US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0,6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2056201" cy="449380"/>
          </a:xfrm>
        </p:spPr>
        <p:txBody>
          <a:bodyPr/>
          <a:lstStyle/>
          <a:p>
            <a:r>
              <a:rPr lang="en-US" dirty="0"/>
              <a:t>Republic Of </a:t>
            </a:r>
            <a:r>
              <a:rPr lang="en-US" dirty="0" err="1"/>
              <a:t>Karakalpakstan</a:t>
            </a:r>
            <a:r>
              <a:rPr lang="en-US" dirty="0"/>
              <a:t>, Nukus town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Export: 100%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nukus.q@karakalpakstan.uz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r>
              <a:rPr lang="ru-RU" dirty="0"/>
              <a:t>+99861 2229798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9988ACAE-4968-4B53-AD16-76CDAC6368F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6" r="25356"/>
          <a:stretch>
            <a:fillRect/>
          </a:stretch>
        </p:blipFill>
        <p:spPr/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B71B39D6-A6A1-4088-8A03-E92D76E85A4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/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48AE41A3-6496-4D6C-817A-B8B9ED7C0A6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>
          <a:xfrm>
            <a:off x="7739291" y="2334215"/>
            <a:ext cx="2056201" cy="2161303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111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Leather kids' footwear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Murat Mirzaev</cp:lastModifiedBy>
  <cp:revision>66</cp:revision>
  <cp:lastPrinted>2020-02-19T12:33:34Z</cp:lastPrinted>
  <dcterms:created xsi:type="dcterms:W3CDTF">2020-02-19T03:11:15Z</dcterms:created>
  <dcterms:modified xsi:type="dcterms:W3CDTF">2020-04-04T07:01:46Z</dcterms:modified>
</cp:coreProperties>
</file>