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6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064195" y="2310481"/>
            <a:ext cx="2016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COST OF THE PROJECT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010142" y="3013645"/>
            <a:ext cx="212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PRODUCTION 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00139" y="3963930"/>
            <a:ext cx="2144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ECONOMIC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479142" y="2310481"/>
            <a:ext cx="2117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NEED FOR INVESTMENT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650727" y="3013645"/>
            <a:ext cx="1774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632229" y="3963930"/>
            <a:ext cx="1811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 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719593" y="4665181"/>
            <a:ext cx="1636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NECESSARY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80133"/>
            <a:ext cx="3578280" cy="173978"/>
          </a:xfrm>
        </p:spPr>
        <p:txBody>
          <a:bodyPr/>
          <a:lstStyle/>
          <a:p>
            <a:r>
              <a:rPr lang="en-US" sz="1050" b="1" dirty="0" err="1"/>
              <a:t>Muynak</a:t>
            </a:r>
            <a:r>
              <a:rPr lang="en-US" sz="1050" b="1" dirty="0"/>
              <a:t> district administration</a:t>
            </a:r>
            <a:endParaRPr lang="ru-RU" sz="105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393" y="115523"/>
            <a:ext cx="4642607" cy="377402"/>
          </a:xfrm>
        </p:spPr>
        <p:txBody>
          <a:bodyPr/>
          <a:lstStyle/>
          <a:p>
            <a:r>
              <a:rPr lang="en-US" dirty="0"/>
              <a:t>Thoroughbred horse breeding farm</a:t>
            </a:r>
            <a:endParaRPr lang="ru-RU" sz="2800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56C87583-BC23-4321-935B-168BC3DDE1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10393" y="492925"/>
            <a:ext cx="7160945" cy="1230312"/>
          </a:xfrm>
        </p:spPr>
        <p:txBody>
          <a:bodyPr/>
          <a:lstStyle/>
          <a:p>
            <a:r>
              <a:rPr lang="en-US" sz="1400" b="1" dirty="0"/>
              <a:t>The Central Asia is famous for its several breeds of horses, including renowned racing horses/stallions. These horses are at high demand both on the local and foreign markets. The stud farm has a potential to become a very successful business, especially for professionals in this field.</a:t>
            </a:r>
            <a:endParaRPr lang="ru-RU" sz="1400" b="1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0,3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200 heads of horses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IRR: </a:t>
            </a:r>
            <a:r>
              <a:rPr lang="ru-RU" dirty="0"/>
              <a:t>11,1</a:t>
            </a:r>
            <a:r>
              <a:rPr lang="en-US" dirty="0"/>
              <a:t>%</a:t>
            </a:r>
          </a:p>
          <a:p>
            <a:r>
              <a:rPr lang="en-US" dirty="0"/>
              <a:t>NPV: $</a:t>
            </a:r>
            <a:r>
              <a:rPr lang="ru-RU" dirty="0"/>
              <a:t>0,07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62 </a:t>
            </a:r>
            <a:r>
              <a:rPr lang="en-US"/>
              <a:t>months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0,3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2056201" cy="403646"/>
          </a:xfrm>
        </p:spPr>
        <p:txBody>
          <a:bodyPr/>
          <a:lstStyle/>
          <a:p>
            <a:r>
              <a:rPr lang="en-US" dirty="0"/>
              <a:t>Republic Of </a:t>
            </a:r>
            <a:r>
              <a:rPr lang="en-US" dirty="0" err="1"/>
              <a:t>Karakalpakstan</a:t>
            </a:r>
            <a:r>
              <a:rPr lang="en-US" dirty="0"/>
              <a:t>, </a:t>
            </a:r>
            <a:r>
              <a:rPr lang="en-US" dirty="0" err="1"/>
              <a:t>Muynak</a:t>
            </a:r>
            <a:r>
              <a:rPr lang="en-US" dirty="0"/>
              <a:t> district</a:t>
            </a:r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Local market: 100%</a:t>
            </a:r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/>
              <a:t>Available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/>
              <a:t>muynoq@karakalpakstan.uz</a:t>
            </a:r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33989" y="6092622"/>
            <a:ext cx="1235928" cy="182557"/>
          </a:xfrm>
        </p:spPr>
        <p:txBody>
          <a:bodyPr/>
          <a:lstStyle/>
          <a:p>
            <a:r>
              <a:rPr lang="ru-RU" dirty="0"/>
              <a:t>+99861 3221450</a:t>
            </a:r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4E06A026-0F9F-48E5-9A22-5EC0C50AB17B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08" r="10508"/>
          <a:stretch>
            <a:fillRect/>
          </a:stretch>
        </p:blipFill>
        <p:spPr/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83CF9112-37A5-4DE3-8F83-46B5711C84C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66" r="17166"/>
          <a:stretch>
            <a:fillRect/>
          </a:stretch>
        </p:blipFill>
        <p:spPr/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58DA2063-E613-4C04-9E6B-65E889B5BD5D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3" r="191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731</TotalTime>
  <Words>101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Thoroughbred horse breeding farm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Murat Mirzaev</cp:lastModifiedBy>
  <cp:revision>70</cp:revision>
  <cp:lastPrinted>2020-02-19T12:33:34Z</cp:lastPrinted>
  <dcterms:created xsi:type="dcterms:W3CDTF">2020-02-19T03:11:15Z</dcterms:created>
  <dcterms:modified xsi:type="dcterms:W3CDTF">2020-04-04T06:57:59Z</dcterms:modified>
</cp:coreProperties>
</file>