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374FD226-9BB4-464D-AA8C-C69A847706F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1" r="16801"/>
          <a:stretch>
            <a:fillRect/>
          </a:stretch>
        </p:blipFill>
        <p:spPr>
          <a:xfrm>
            <a:off x="7755717" y="105451"/>
            <a:ext cx="2056199" cy="2120130"/>
          </a:xfr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24386" y="6080133"/>
            <a:ext cx="3578280" cy="173978"/>
          </a:xfrm>
        </p:spPr>
        <p:txBody>
          <a:bodyPr/>
          <a:lstStyle/>
          <a:p>
            <a:r>
              <a:rPr lang="en-US" sz="1050" b="1" dirty="0" err="1"/>
              <a:t>Termez</a:t>
            </a:r>
            <a:r>
              <a:rPr lang="en-US" sz="1050" b="1" dirty="0"/>
              <a:t> city </a:t>
            </a:r>
            <a:r>
              <a:rPr lang="en-US" sz="1050" b="1" dirty="0" err="1"/>
              <a:t>adminstration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13" y="105451"/>
            <a:ext cx="5330577" cy="411061"/>
          </a:xfrm>
        </p:spPr>
        <p:txBody>
          <a:bodyPr/>
          <a:lstStyle/>
          <a:p>
            <a:r>
              <a:rPr lang="en-US" dirty="0"/>
              <a:t>Production of plumbing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24901"/>
            <a:ext cx="7160945" cy="923124"/>
          </a:xfrm>
        </p:spPr>
        <p:txBody>
          <a:bodyPr/>
          <a:lstStyle/>
          <a:p>
            <a:r>
              <a:rPr lang="en-US" sz="1400" b="1" dirty="0"/>
              <a:t>Plumbing products are highly demanded on the local market, boosted by the blooming construction sector. The project can benefit from availability of qualified personnel as well as low operational costs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2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uz-Cyrl-UZ" dirty="0"/>
              <a:t>4</a:t>
            </a:r>
            <a:r>
              <a:rPr lang="en-US" dirty="0"/>
              <a:t>8’000 pieces sanitary goods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47%</a:t>
            </a:r>
          </a:p>
          <a:p>
            <a:r>
              <a:rPr lang="en-US" dirty="0"/>
              <a:t>NPV: $5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24 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$2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err="1"/>
              <a:t>Surkhandarya</a:t>
            </a:r>
            <a:r>
              <a:rPr lang="en-US" dirty="0"/>
              <a:t> region,</a:t>
            </a:r>
            <a:endParaRPr lang="ru-RU" dirty="0"/>
          </a:p>
          <a:p>
            <a:r>
              <a:rPr lang="en-US" dirty="0" err="1"/>
              <a:t>Termez</a:t>
            </a:r>
            <a:r>
              <a:rPr lang="en-US" dirty="0"/>
              <a:t> city</a:t>
            </a:r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Local market: 100%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67309" y="6084233"/>
            <a:ext cx="1570036" cy="29617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otabek1980ort@gmail.</a:t>
            </a:r>
          </a:p>
          <a:p>
            <a:pPr>
              <a:spcBef>
                <a:spcPts val="0"/>
              </a:spcBef>
            </a:pPr>
            <a:r>
              <a:rPr lang="en-US" dirty="0"/>
              <a:t>com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25600" y="6092622"/>
            <a:ext cx="1235928" cy="182557"/>
          </a:xfrm>
        </p:spPr>
        <p:txBody>
          <a:bodyPr/>
          <a:lstStyle/>
          <a:p>
            <a:r>
              <a:rPr lang="en-US" dirty="0"/>
              <a:t>+998</a:t>
            </a:r>
            <a:r>
              <a:rPr lang="ru-RU" dirty="0"/>
              <a:t>76</a:t>
            </a:r>
            <a:r>
              <a:rPr lang="en-US" dirty="0"/>
              <a:t> </a:t>
            </a:r>
            <a:r>
              <a:rPr lang="ru-RU" dirty="0"/>
              <a:t>2241500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62403E37-5C7A-4DB6-8553-69FEB4DC6970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" r="2977"/>
          <a:stretch>
            <a:fillRect/>
          </a:stretch>
        </p:blipFill>
        <p:spPr/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105E441B-9558-4134-9FC9-DF25D4B6D8C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61" b="79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799</TotalTime>
  <Words>80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Production of plumbing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Murat Mirzaev</cp:lastModifiedBy>
  <cp:revision>67</cp:revision>
  <cp:lastPrinted>2020-02-19T12:33:34Z</cp:lastPrinted>
  <dcterms:created xsi:type="dcterms:W3CDTF">2020-02-19T03:11:15Z</dcterms:created>
  <dcterms:modified xsi:type="dcterms:W3CDTF">2020-04-05T09:26:10Z</dcterms:modified>
</cp:coreProperties>
</file>