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152543"/>
    <a:srgbClr val="203864"/>
    <a:srgbClr val="783F05"/>
    <a:srgbClr val="B86008"/>
    <a:srgbClr val="E84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002060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002060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002060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002060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002060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002060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002060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002060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6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3179183" y="3298195"/>
            <a:ext cx="1455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>
                <a:solidFill>
                  <a:schemeClr val="bg1"/>
                </a:solidFill>
              </a:rPr>
              <a:t>uzipa@invest.gov.uz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727826" y="3298195"/>
            <a:ext cx="9989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050" dirty="0">
                <a:solidFill>
                  <a:schemeClr val="bg1"/>
                </a:solidFill>
              </a:rPr>
              <a:t>info@cdip.uz</a:t>
            </a:r>
          </a:p>
        </p:txBody>
      </p:sp>
      <p:sp>
        <p:nvSpPr>
          <p:cNvPr id="72" name="Текст 87">
            <a:extLst>
              <a:ext uri="{FF2B5EF4-FFF2-40B4-BE49-F238E27FC236}">
                <a16:creationId xmlns:a16="http://schemas.microsoft.com/office/drawing/2014/main" id="{DE99C634-84B3-4063-A60B-508F95B63A7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940568C-1A2F-4E05-8CEF-0CAFE7F6B868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43A5818-C49B-427D-83F3-5E3EBCCE831B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90F1A49-EBCF-4B5E-936C-F678CF6F4DF6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926EA39-9BF0-445E-A43E-29A18A886AB6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7D2E9D1-ECDE-43C7-88C9-C1F3A5A2BA44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1" name="Рисунок 80" descr="Конверт">
            <a:extLst>
              <a:ext uri="{FF2B5EF4-FFF2-40B4-BE49-F238E27FC236}">
                <a16:creationId xmlns:a16="http://schemas.microsoft.com/office/drawing/2014/main" id="{3F653B68-D9FA-45F9-ADC5-1633A34B4B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82" name="Рисунок 81" descr="Смартфон">
            <a:extLst>
              <a:ext uri="{FF2B5EF4-FFF2-40B4-BE49-F238E27FC236}">
                <a16:creationId xmlns:a16="http://schemas.microsoft.com/office/drawing/2014/main" id="{E8AA57C6-3EB8-4EC5-8932-416A4219B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83" name="Рисунок 82" descr="Конверт">
            <a:extLst>
              <a:ext uri="{FF2B5EF4-FFF2-40B4-BE49-F238E27FC236}">
                <a16:creationId xmlns:a16="http://schemas.microsoft.com/office/drawing/2014/main" id="{BD572FEA-BE23-401D-8224-BC71DD2A78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84" name="Рисунок 83" descr="Смартфон">
            <a:extLst>
              <a:ext uri="{FF2B5EF4-FFF2-40B4-BE49-F238E27FC236}">
                <a16:creationId xmlns:a16="http://schemas.microsoft.com/office/drawing/2014/main" id="{1D6DC5FE-6431-4F15-9F4A-5F474D7E30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85" name="Рисунок 84" descr="Конверт">
            <a:extLst>
              <a:ext uri="{FF2B5EF4-FFF2-40B4-BE49-F238E27FC236}">
                <a16:creationId xmlns:a16="http://schemas.microsoft.com/office/drawing/2014/main" id="{0E6B857B-6F9B-4C55-B392-228A49390C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86" name="Рисунок 85" descr="Смартфон">
            <a:extLst>
              <a:ext uri="{FF2B5EF4-FFF2-40B4-BE49-F238E27FC236}">
                <a16:creationId xmlns:a16="http://schemas.microsoft.com/office/drawing/2014/main" id="{7C30EAE8-32BC-4B89-9C76-8B7F5888C1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87" name="Текст 87">
            <a:extLst>
              <a:ext uri="{FF2B5EF4-FFF2-40B4-BE49-F238E27FC236}">
                <a16:creationId xmlns:a16="http://schemas.microsoft.com/office/drawing/2014/main" id="{7925AB6F-03C1-44EC-B8F1-218FB396666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B53A262-C514-4F5C-BC83-1D68918D30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783F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783F0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rgbClr val="B86008"/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783F0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rgbClr val="B86008"/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BBA6B-3E8C-43DD-B90B-801E7F83F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3" y="173078"/>
            <a:ext cx="3212984" cy="377402"/>
          </a:xfrm>
        </p:spPr>
        <p:txBody>
          <a:bodyPr/>
          <a:lstStyle/>
          <a:p>
            <a:r>
              <a:rPr lang="en-US" dirty="0"/>
              <a:t>Bio proteins - </a:t>
            </a:r>
            <a:r>
              <a:rPr lang="en-US" dirty="0" err="1"/>
              <a:t>Gaprin</a:t>
            </a:r>
            <a:br>
              <a:rPr lang="ru-RU" dirty="0"/>
            </a:b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D45F76D-39EB-4D6B-8918-F5200B05D5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01403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/>
              <a:t>The Government of Uzbekistan is supporting and welcoming deeper natural-gas processing productions. Considering cattle, poultry and aquaculture sectors development in the country demand for high-quality fodder adding is growing exponentially. Production of </a:t>
            </a:r>
            <a:r>
              <a:rPr lang="en-US" sz="1400" b="1" dirty="0" err="1"/>
              <a:t>gaprin</a:t>
            </a:r>
            <a:r>
              <a:rPr lang="en-US" sz="1400" b="1" dirty="0"/>
              <a:t> will definitely be a very attractive business for any investor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EFA4433E-CCEF-46B4-B616-4EC27FBFA11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uz-Cyrl-UZ" dirty="0"/>
              <a:t>225</a:t>
            </a:r>
            <a:r>
              <a:rPr lang="en-US" dirty="0"/>
              <a:t>,</a:t>
            </a:r>
            <a:r>
              <a:rPr lang="uz-Cyrl-UZ" dirty="0"/>
              <a:t>2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80F7F0F6-3D46-4430-A9C1-F6CFAB68137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uz-Cyrl-UZ" dirty="0"/>
              <a:t>100</a:t>
            </a:r>
            <a:r>
              <a:rPr lang="en-US" dirty="0"/>
              <a:t> 000 tons of </a:t>
            </a:r>
            <a:r>
              <a:rPr lang="en-US" dirty="0" err="1"/>
              <a:t>gaprin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9A1AF64-3CAB-4A38-B480-8E7451979C5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10,2%</a:t>
            </a:r>
          </a:p>
          <a:p>
            <a:r>
              <a:rPr lang="en-US" dirty="0"/>
              <a:t>NPV: $45</a:t>
            </a:r>
            <a:r>
              <a:rPr lang="ru-RU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ru-RU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mln</a:t>
            </a:r>
            <a:endParaRPr lang="en" baseline="300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CF5988DD-8B5D-4131-8BD4-804B0BE96D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68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DF1D0710-E84F-499B-AF2C-EAED7B96FC9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/>
              <a:t>$</a:t>
            </a:r>
            <a:r>
              <a:rPr lang="uz-Cyrl-UZ"/>
              <a:t>225</a:t>
            </a:r>
            <a:r>
              <a:rPr lang="en-US" dirty="0"/>
              <a:t>,</a:t>
            </a:r>
            <a:r>
              <a:rPr lang="uz-Cyrl-UZ" dirty="0"/>
              <a:t>2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350C6D18-6E60-4E9C-BE69-B72B758D439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err="1"/>
              <a:t>Surkhandarya</a:t>
            </a:r>
            <a:r>
              <a:rPr lang="en-US" dirty="0"/>
              <a:t> region, </a:t>
            </a:r>
            <a:r>
              <a:rPr lang="en-US" dirty="0" err="1"/>
              <a:t>Boysun</a:t>
            </a:r>
            <a:r>
              <a:rPr lang="en-US" dirty="0"/>
              <a:t> district</a:t>
            </a:r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4E847F1-6637-4B66-A501-10E4EA13CD2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Local market: 100%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5D8DE279-20AD-4CBF-9BD3-0DEAD98F053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C2CA0C54-B794-4C60-AB03-0A80157483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71744"/>
            <a:ext cx="3578280" cy="173978"/>
          </a:xfrm>
        </p:spPr>
        <p:txBody>
          <a:bodyPr/>
          <a:lstStyle/>
          <a:p>
            <a:r>
              <a:rPr lang="en-US" sz="1050" b="1" dirty="0" err="1"/>
              <a:t>Boysun</a:t>
            </a:r>
            <a:r>
              <a:rPr lang="en-US" sz="1050" b="1" dirty="0"/>
              <a:t> district administration</a:t>
            </a:r>
            <a:endParaRPr lang="ru-RU" sz="1050" b="1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40816E70-8177-4297-92EB-D28ACBFDFA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17643" y="6092622"/>
            <a:ext cx="1433124" cy="173979"/>
          </a:xfrm>
        </p:spPr>
        <p:txBody>
          <a:bodyPr/>
          <a:lstStyle/>
          <a:p>
            <a:r>
              <a:rPr lang="en-US" dirty="0"/>
              <a:t>mr.umedillo@mail.ru</a:t>
            </a:r>
            <a:endParaRPr lang="ru-RU" dirty="0"/>
          </a:p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E5498DB1-B8C3-4207-B997-AF24AC4F3DD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25600" y="6092622"/>
            <a:ext cx="1235928" cy="182557"/>
          </a:xfrm>
        </p:spPr>
        <p:txBody>
          <a:bodyPr/>
          <a:lstStyle/>
          <a:p>
            <a:r>
              <a:rPr lang="ru-RU" dirty="0"/>
              <a:t>+99876 3352612</a:t>
            </a:r>
          </a:p>
          <a:p>
            <a:endParaRPr lang="ru-RU" dirty="0"/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475D0406-8DC6-4BA6-B6C9-C5BD3525FF3C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4" r="23844"/>
          <a:stretch>
            <a:fillRect/>
          </a:stretch>
        </p:blipFill>
        <p:spPr/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526EA25-265B-4F2C-99D8-B85EEC33D0E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02" b="11902"/>
          <a:stretch>
            <a:fillRect/>
          </a:stretch>
        </p:blipFill>
        <p:spPr/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55C7AC0C-8BF2-4D0A-919C-0F2E07A1755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r="136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103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Pro</vt:lpstr>
      <vt:lpstr>Open Sans Light</vt:lpstr>
      <vt:lpstr>Segoe UI</vt:lpstr>
      <vt:lpstr>Тема Office</vt:lpstr>
      <vt:lpstr>Bio proteins - Gaprin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Murat Mirzaev</cp:lastModifiedBy>
  <cp:revision>59</cp:revision>
  <cp:lastPrinted>2020-02-19T12:33:34Z</cp:lastPrinted>
  <dcterms:created xsi:type="dcterms:W3CDTF">2020-02-19T03:11:15Z</dcterms:created>
  <dcterms:modified xsi:type="dcterms:W3CDTF">2020-04-05T08:58:04Z</dcterms:modified>
</cp:coreProperties>
</file>